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37.xml" ContentType="application/vnd.openxmlformats-officedocument.presentationml.slideLayout+xml"/>
  <Override PartName="/ppt/slideLayouts/slideLayout8.xml" ContentType="application/vnd.openxmlformats-officedocument.presentationml.slideLayout+xml"/>
  <Override PartName="/ppt/slideLayouts/slideLayout38.xml" ContentType="application/vnd.openxmlformats-officedocument.presentationml.slideLayout+xml"/>
  <Override PartName="/ppt/slideLayouts/slideLayout9.xml" ContentType="application/vnd.openxmlformats-officedocument.presentationml.slideLayout+xml"/>
  <Override PartName="/ppt/slideLayouts/slideLayout3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_rels/slideLayout31.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37.xml.rels" ContentType="application/vnd.openxmlformats-package.relationships+xml"/>
  <Override PartName="/ppt/slideLayouts/_rels/slideLayout7.xml.rels" ContentType="application/vnd.openxmlformats-package.relationships+xml"/>
  <Override PartName="/ppt/slideLayouts/_rels/slideLayout38.xml.rels" ContentType="application/vnd.openxmlformats-package.relationships+xml"/>
  <Override PartName="/ppt/slideLayouts/_rels/slideLayout8.xml.rels" ContentType="application/vnd.openxmlformats-package.relationships+xml"/>
  <Override PartName="/ppt/slideLayouts/_rels/slideLayout39.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media/image1.png" ContentType="image/png"/>
  <Override PartName="/ppt/media/image2.png" ContentType="image/png"/>
  <Override PartName="/ppt/media/image4.jpeg" ContentType="image/jpeg"/>
  <Override PartName="/ppt/media/image3.png" ContentType="image/png"/>
  <Override PartName="/ppt/media/image5.png" ContentType="image/png"/>
  <Override PartName="/ppt/media/image6.png" ContentType="image/png"/>
  <Override PartName="/ppt/media/image7.png" ContentType="image/png"/>
  <Override PartName="/ppt/media/image8.png" ContentType="image/png"/>
  <Override PartName="/ppt/media/image9.png" ContentType="image/png"/>
  <Override PartName="/ppt/media/image10.png" ContentType="image/png"/>
  <Override PartName="/ppt/media/image11.png" ContentType="image/pn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29" name="PlaceHolder 2"/>
          <p:cNvSpPr>
            <a:spLocks noGrp="1"/>
          </p:cNvSpPr>
          <p:nvPr>
            <p:ph type="body"/>
          </p:nvPr>
        </p:nvSpPr>
        <p:spPr>
          <a:xfrm>
            <a:off x="4648320" y="160020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30" name="PlaceHolder 3"/>
          <p:cNvSpPr>
            <a:spLocks noGrp="1"/>
          </p:cNvSpPr>
          <p:nvPr>
            <p:ph type="body"/>
          </p:nvPr>
        </p:nvSpPr>
        <p:spPr>
          <a:xfrm>
            <a:off x="4648320" y="396432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32"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33"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34" name="PlaceHolder 4"/>
          <p:cNvSpPr>
            <a:spLocks noGrp="1"/>
          </p:cNvSpPr>
          <p:nvPr>
            <p:ph type="body"/>
          </p:nvPr>
        </p:nvSpPr>
        <p:spPr>
          <a:xfrm>
            <a:off x="464832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35" name="PlaceHolder 5"/>
          <p:cNvSpPr>
            <a:spLocks noGrp="1"/>
          </p:cNvSpPr>
          <p:nvPr>
            <p:ph type="body"/>
          </p:nvPr>
        </p:nvSpPr>
        <p:spPr>
          <a:xfrm>
            <a:off x="671760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37" name="PlaceHolder 2"/>
          <p:cNvSpPr>
            <a:spLocks noGrp="1"/>
          </p:cNvSpPr>
          <p:nvPr>
            <p:ph type="body"/>
          </p:nvPr>
        </p:nvSpPr>
        <p:spPr>
          <a:xfrm>
            <a:off x="464832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38" name="PlaceHolder 3"/>
          <p:cNvSpPr>
            <a:spLocks noGrp="1"/>
          </p:cNvSpPr>
          <p:nvPr>
            <p:ph type="body"/>
          </p:nvPr>
        </p:nvSpPr>
        <p:spPr>
          <a:xfrm>
            <a:off x="601380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39" name="PlaceHolder 4"/>
          <p:cNvSpPr>
            <a:spLocks noGrp="1"/>
          </p:cNvSpPr>
          <p:nvPr>
            <p:ph type="body"/>
          </p:nvPr>
        </p:nvSpPr>
        <p:spPr>
          <a:xfrm>
            <a:off x="737892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40" name="PlaceHolder 5"/>
          <p:cNvSpPr>
            <a:spLocks noGrp="1"/>
          </p:cNvSpPr>
          <p:nvPr>
            <p:ph type="body"/>
          </p:nvPr>
        </p:nvSpPr>
        <p:spPr>
          <a:xfrm>
            <a:off x="464832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41" name="PlaceHolder 6"/>
          <p:cNvSpPr>
            <a:spLocks noGrp="1"/>
          </p:cNvSpPr>
          <p:nvPr>
            <p:ph type="body"/>
          </p:nvPr>
        </p:nvSpPr>
        <p:spPr>
          <a:xfrm>
            <a:off x="601380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42" name="PlaceHolder 7"/>
          <p:cNvSpPr>
            <a:spLocks noGrp="1"/>
          </p:cNvSpPr>
          <p:nvPr>
            <p:ph type="body"/>
          </p:nvPr>
        </p:nvSpPr>
        <p:spPr>
          <a:xfrm>
            <a:off x="737892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51" name="PlaceHolder 2"/>
          <p:cNvSpPr>
            <a:spLocks noGrp="1"/>
          </p:cNvSpPr>
          <p:nvPr>
            <p:ph type="subTitle"/>
          </p:nvPr>
        </p:nvSpPr>
        <p:spPr>
          <a:xfrm>
            <a:off x="4648320" y="1600200"/>
            <a:ext cx="4038120" cy="45255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53" name="PlaceHolder 2"/>
          <p:cNvSpPr>
            <a:spLocks noGrp="1"/>
          </p:cNvSpPr>
          <p:nvPr>
            <p:ph type="body"/>
          </p:nvPr>
        </p:nvSpPr>
        <p:spPr>
          <a:xfrm>
            <a:off x="4648320" y="1600200"/>
            <a:ext cx="4038120" cy="4525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55" name="PlaceHolder 2"/>
          <p:cNvSpPr>
            <a:spLocks noGrp="1"/>
          </p:cNvSpPr>
          <p:nvPr>
            <p:ph type="body"/>
          </p:nvPr>
        </p:nvSpPr>
        <p:spPr>
          <a:xfrm>
            <a:off x="464832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56" name="PlaceHolder 3"/>
          <p:cNvSpPr>
            <a:spLocks noGrp="1"/>
          </p:cNvSpPr>
          <p:nvPr>
            <p:ph type="body"/>
          </p:nvPr>
        </p:nvSpPr>
        <p:spPr>
          <a:xfrm>
            <a:off x="671760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0"/>
            <a:ext cx="8229240" cy="741708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60"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61" name="PlaceHolder 3"/>
          <p:cNvSpPr>
            <a:spLocks noGrp="1"/>
          </p:cNvSpPr>
          <p:nvPr>
            <p:ph type="body"/>
          </p:nvPr>
        </p:nvSpPr>
        <p:spPr>
          <a:xfrm>
            <a:off x="671760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62" name="PlaceHolder 4"/>
          <p:cNvSpPr>
            <a:spLocks noGrp="1"/>
          </p:cNvSpPr>
          <p:nvPr>
            <p:ph type="body"/>
          </p:nvPr>
        </p:nvSpPr>
        <p:spPr>
          <a:xfrm>
            <a:off x="464832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8" name="PlaceHolder 2"/>
          <p:cNvSpPr>
            <a:spLocks noGrp="1"/>
          </p:cNvSpPr>
          <p:nvPr>
            <p:ph type="subTitle"/>
          </p:nvPr>
        </p:nvSpPr>
        <p:spPr>
          <a:xfrm>
            <a:off x="4648320" y="1600200"/>
            <a:ext cx="4038120" cy="45255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64" name="PlaceHolder 2"/>
          <p:cNvSpPr>
            <a:spLocks noGrp="1"/>
          </p:cNvSpPr>
          <p:nvPr>
            <p:ph type="body"/>
          </p:nvPr>
        </p:nvSpPr>
        <p:spPr>
          <a:xfrm>
            <a:off x="464832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65"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66" name="PlaceHolder 4"/>
          <p:cNvSpPr>
            <a:spLocks noGrp="1"/>
          </p:cNvSpPr>
          <p:nvPr>
            <p:ph type="body"/>
          </p:nvPr>
        </p:nvSpPr>
        <p:spPr>
          <a:xfrm>
            <a:off x="671760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68"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69"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70" name="PlaceHolder 4"/>
          <p:cNvSpPr>
            <a:spLocks noGrp="1"/>
          </p:cNvSpPr>
          <p:nvPr>
            <p:ph type="body"/>
          </p:nvPr>
        </p:nvSpPr>
        <p:spPr>
          <a:xfrm>
            <a:off x="4648320" y="396432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72" name="PlaceHolder 2"/>
          <p:cNvSpPr>
            <a:spLocks noGrp="1"/>
          </p:cNvSpPr>
          <p:nvPr>
            <p:ph type="body"/>
          </p:nvPr>
        </p:nvSpPr>
        <p:spPr>
          <a:xfrm>
            <a:off x="4648320" y="160020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73" name="PlaceHolder 3"/>
          <p:cNvSpPr>
            <a:spLocks noGrp="1"/>
          </p:cNvSpPr>
          <p:nvPr>
            <p:ph type="body"/>
          </p:nvPr>
        </p:nvSpPr>
        <p:spPr>
          <a:xfrm>
            <a:off x="4648320" y="396432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75"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76"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77" name="PlaceHolder 4"/>
          <p:cNvSpPr>
            <a:spLocks noGrp="1"/>
          </p:cNvSpPr>
          <p:nvPr>
            <p:ph type="body"/>
          </p:nvPr>
        </p:nvSpPr>
        <p:spPr>
          <a:xfrm>
            <a:off x="464832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78" name="PlaceHolder 5"/>
          <p:cNvSpPr>
            <a:spLocks noGrp="1"/>
          </p:cNvSpPr>
          <p:nvPr>
            <p:ph type="body"/>
          </p:nvPr>
        </p:nvSpPr>
        <p:spPr>
          <a:xfrm>
            <a:off x="671760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80" name="PlaceHolder 2"/>
          <p:cNvSpPr>
            <a:spLocks noGrp="1"/>
          </p:cNvSpPr>
          <p:nvPr>
            <p:ph type="body"/>
          </p:nvPr>
        </p:nvSpPr>
        <p:spPr>
          <a:xfrm>
            <a:off x="464832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81" name="PlaceHolder 3"/>
          <p:cNvSpPr>
            <a:spLocks noGrp="1"/>
          </p:cNvSpPr>
          <p:nvPr>
            <p:ph type="body"/>
          </p:nvPr>
        </p:nvSpPr>
        <p:spPr>
          <a:xfrm>
            <a:off x="601380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82" name="PlaceHolder 4"/>
          <p:cNvSpPr>
            <a:spLocks noGrp="1"/>
          </p:cNvSpPr>
          <p:nvPr>
            <p:ph type="body"/>
          </p:nvPr>
        </p:nvSpPr>
        <p:spPr>
          <a:xfrm>
            <a:off x="737892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83" name="PlaceHolder 5"/>
          <p:cNvSpPr>
            <a:spLocks noGrp="1"/>
          </p:cNvSpPr>
          <p:nvPr>
            <p:ph type="body"/>
          </p:nvPr>
        </p:nvSpPr>
        <p:spPr>
          <a:xfrm>
            <a:off x="464832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84" name="PlaceHolder 6"/>
          <p:cNvSpPr>
            <a:spLocks noGrp="1"/>
          </p:cNvSpPr>
          <p:nvPr>
            <p:ph type="body"/>
          </p:nvPr>
        </p:nvSpPr>
        <p:spPr>
          <a:xfrm>
            <a:off x="601380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85" name="PlaceHolder 7"/>
          <p:cNvSpPr>
            <a:spLocks noGrp="1"/>
          </p:cNvSpPr>
          <p:nvPr>
            <p:ph type="body"/>
          </p:nvPr>
        </p:nvSpPr>
        <p:spPr>
          <a:xfrm>
            <a:off x="737892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95" name="PlaceHolder 2"/>
          <p:cNvSpPr>
            <a:spLocks noGrp="1"/>
          </p:cNvSpPr>
          <p:nvPr>
            <p:ph type="subTitle"/>
          </p:nvPr>
        </p:nvSpPr>
        <p:spPr>
          <a:xfrm>
            <a:off x="4648320" y="1600200"/>
            <a:ext cx="4038120" cy="45255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97" name="PlaceHolder 2"/>
          <p:cNvSpPr>
            <a:spLocks noGrp="1"/>
          </p:cNvSpPr>
          <p:nvPr>
            <p:ph type="body"/>
          </p:nvPr>
        </p:nvSpPr>
        <p:spPr>
          <a:xfrm>
            <a:off x="4648320" y="1600200"/>
            <a:ext cx="4038120" cy="4525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99" name="PlaceHolder 2"/>
          <p:cNvSpPr>
            <a:spLocks noGrp="1"/>
          </p:cNvSpPr>
          <p:nvPr>
            <p:ph type="body"/>
          </p:nvPr>
        </p:nvSpPr>
        <p:spPr>
          <a:xfrm>
            <a:off x="464832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00" name="PlaceHolder 3"/>
          <p:cNvSpPr>
            <a:spLocks noGrp="1"/>
          </p:cNvSpPr>
          <p:nvPr>
            <p:ph type="body"/>
          </p:nvPr>
        </p:nvSpPr>
        <p:spPr>
          <a:xfrm>
            <a:off x="671760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0" name="PlaceHolder 2"/>
          <p:cNvSpPr>
            <a:spLocks noGrp="1"/>
          </p:cNvSpPr>
          <p:nvPr>
            <p:ph type="body"/>
          </p:nvPr>
        </p:nvSpPr>
        <p:spPr>
          <a:xfrm>
            <a:off x="4648320" y="1600200"/>
            <a:ext cx="4038120" cy="4525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2" name="PlaceHolder 1"/>
          <p:cNvSpPr>
            <a:spLocks noGrp="1"/>
          </p:cNvSpPr>
          <p:nvPr>
            <p:ph type="subTitle"/>
          </p:nvPr>
        </p:nvSpPr>
        <p:spPr>
          <a:xfrm>
            <a:off x="457200" y="0"/>
            <a:ext cx="8229240" cy="741708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04"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05" name="PlaceHolder 3"/>
          <p:cNvSpPr>
            <a:spLocks noGrp="1"/>
          </p:cNvSpPr>
          <p:nvPr>
            <p:ph type="body"/>
          </p:nvPr>
        </p:nvSpPr>
        <p:spPr>
          <a:xfrm>
            <a:off x="671760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06" name="PlaceHolder 4"/>
          <p:cNvSpPr>
            <a:spLocks noGrp="1"/>
          </p:cNvSpPr>
          <p:nvPr>
            <p:ph type="body"/>
          </p:nvPr>
        </p:nvSpPr>
        <p:spPr>
          <a:xfrm>
            <a:off x="464832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08" name="PlaceHolder 2"/>
          <p:cNvSpPr>
            <a:spLocks noGrp="1"/>
          </p:cNvSpPr>
          <p:nvPr>
            <p:ph type="body"/>
          </p:nvPr>
        </p:nvSpPr>
        <p:spPr>
          <a:xfrm>
            <a:off x="464832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09"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10" name="PlaceHolder 4"/>
          <p:cNvSpPr>
            <a:spLocks noGrp="1"/>
          </p:cNvSpPr>
          <p:nvPr>
            <p:ph type="body"/>
          </p:nvPr>
        </p:nvSpPr>
        <p:spPr>
          <a:xfrm>
            <a:off x="671760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12"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13"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14" name="PlaceHolder 4"/>
          <p:cNvSpPr>
            <a:spLocks noGrp="1"/>
          </p:cNvSpPr>
          <p:nvPr>
            <p:ph type="body"/>
          </p:nvPr>
        </p:nvSpPr>
        <p:spPr>
          <a:xfrm>
            <a:off x="4648320" y="396432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16" name="PlaceHolder 2"/>
          <p:cNvSpPr>
            <a:spLocks noGrp="1"/>
          </p:cNvSpPr>
          <p:nvPr>
            <p:ph type="body"/>
          </p:nvPr>
        </p:nvSpPr>
        <p:spPr>
          <a:xfrm>
            <a:off x="4648320" y="160020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17" name="PlaceHolder 3"/>
          <p:cNvSpPr>
            <a:spLocks noGrp="1"/>
          </p:cNvSpPr>
          <p:nvPr>
            <p:ph type="body"/>
          </p:nvPr>
        </p:nvSpPr>
        <p:spPr>
          <a:xfrm>
            <a:off x="4648320" y="396432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19"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20"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21" name="PlaceHolder 4"/>
          <p:cNvSpPr>
            <a:spLocks noGrp="1"/>
          </p:cNvSpPr>
          <p:nvPr>
            <p:ph type="body"/>
          </p:nvPr>
        </p:nvSpPr>
        <p:spPr>
          <a:xfrm>
            <a:off x="464832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22" name="PlaceHolder 5"/>
          <p:cNvSpPr>
            <a:spLocks noGrp="1"/>
          </p:cNvSpPr>
          <p:nvPr>
            <p:ph type="body"/>
          </p:nvPr>
        </p:nvSpPr>
        <p:spPr>
          <a:xfrm>
            <a:off x="671760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24" name="PlaceHolder 2"/>
          <p:cNvSpPr>
            <a:spLocks noGrp="1"/>
          </p:cNvSpPr>
          <p:nvPr>
            <p:ph type="body"/>
          </p:nvPr>
        </p:nvSpPr>
        <p:spPr>
          <a:xfrm>
            <a:off x="464832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25" name="PlaceHolder 3"/>
          <p:cNvSpPr>
            <a:spLocks noGrp="1"/>
          </p:cNvSpPr>
          <p:nvPr>
            <p:ph type="body"/>
          </p:nvPr>
        </p:nvSpPr>
        <p:spPr>
          <a:xfrm>
            <a:off x="601380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26" name="PlaceHolder 4"/>
          <p:cNvSpPr>
            <a:spLocks noGrp="1"/>
          </p:cNvSpPr>
          <p:nvPr>
            <p:ph type="body"/>
          </p:nvPr>
        </p:nvSpPr>
        <p:spPr>
          <a:xfrm>
            <a:off x="737892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27" name="PlaceHolder 5"/>
          <p:cNvSpPr>
            <a:spLocks noGrp="1"/>
          </p:cNvSpPr>
          <p:nvPr>
            <p:ph type="body"/>
          </p:nvPr>
        </p:nvSpPr>
        <p:spPr>
          <a:xfrm>
            <a:off x="464832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28" name="PlaceHolder 6"/>
          <p:cNvSpPr>
            <a:spLocks noGrp="1"/>
          </p:cNvSpPr>
          <p:nvPr>
            <p:ph type="body"/>
          </p:nvPr>
        </p:nvSpPr>
        <p:spPr>
          <a:xfrm>
            <a:off x="601380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29" name="PlaceHolder 7"/>
          <p:cNvSpPr>
            <a:spLocks noGrp="1"/>
          </p:cNvSpPr>
          <p:nvPr>
            <p:ph type="body"/>
          </p:nvPr>
        </p:nvSpPr>
        <p:spPr>
          <a:xfrm>
            <a:off x="737892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8"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39" name="PlaceHolder 2"/>
          <p:cNvSpPr>
            <a:spLocks noGrp="1"/>
          </p:cNvSpPr>
          <p:nvPr>
            <p:ph type="subTitle"/>
          </p:nvPr>
        </p:nvSpPr>
        <p:spPr>
          <a:xfrm>
            <a:off x="4648320" y="1600200"/>
            <a:ext cx="4038120" cy="45255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41" name="PlaceHolder 2"/>
          <p:cNvSpPr>
            <a:spLocks noGrp="1"/>
          </p:cNvSpPr>
          <p:nvPr>
            <p:ph type="body"/>
          </p:nvPr>
        </p:nvSpPr>
        <p:spPr>
          <a:xfrm>
            <a:off x="4648320" y="1600200"/>
            <a:ext cx="4038120" cy="4525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2" name="PlaceHolder 2"/>
          <p:cNvSpPr>
            <a:spLocks noGrp="1"/>
          </p:cNvSpPr>
          <p:nvPr>
            <p:ph type="body"/>
          </p:nvPr>
        </p:nvSpPr>
        <p:spPr>
          <a:xfrm>
            <a:off x="464832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3" name="PlaceHolder 3"/>
          <p:cNvSpPr>
            <a:spLocks noGrp="1"/>
          </p:cNvSpPr>
          <p:nvPr>
            <p:ph type="body"/>
          </p:nvPr>
        </p:nvSpPr>
        <p:spPr>
          <a:xfrm>
            <a:off x="671760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43" name="PlaceHolder 2"/>
          <p:cNvSpPr>
            <a:spLocks noGrp="1"/>
          </p:cNvSpPr>
          <p:nvPr>
            <p:ph type="body"/>
          </p:nvPr>
        </p:nvSpPr>
        <p:spPr>
          <a:xfrm>
            <a:off x="464832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44" name="PlaceHolder 3"/>
          <p:cNvSpPr>
            <a:spLocks noGrp="1"/>
          </p:cNvSpPr>
          <p:nvPr>
            <p:ph type="body"/>
          </p:nvPr>
        </p:nvSpPr>
        <p:spPr>
          <a:xfrm>
            <a:off x="671760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5"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6" name="PlaceHolder 1"/>
          <p:cNvSpPr>
            <a:spLocks noGrp="1"/>
          </p:cNvSpPr>
          <p:nvPr>
            <p:ph type="subTitle"/>
          </p:nvPr>
        </p:nvSpPr>
        <p:spPr>
          <a:xfrm>
            <a:off x="457200" y="0"/>
            <a:ext cx="8229240" cy="741708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48"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49" name="PlaceHolder 3"/>
          <p:cNvSpPr>
            <a:spLocks noGrp="1"/>
          </p:cNvSpPr>
          <p:nvPr>
            <p:ph type="body"/>
          </p:nvPr>
        </p:nvSpPr>
        <p:spPr>
          <a:xfrm>
            <a:off x="671760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50" name="PlaceHolder 4"/>
          <p:cNvSpPr>
            <a:spLocks noGrp="1"/>
          </p:cNvSpPr>
          <p:nvPr>
            <p:ph type="body"/>
          </p:nvPr>
        </p:nvSpPr>
        <p:spPr>
          <a:xfrm>
            <a:off x="464832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52" name="PlaceHolder 2"/>
          <p:cNvSpPr>
            <a:spLocks noGrp="1"/>
          </p:cNvSpPr>
          <p:nvPr>
            <p:ph type="body"/>
          </p:nvPr>
        </p:nvSpPr>
        <p:spPr>
          <a:xfrm>
            <a:off x="464832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53"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54" name="PlaceHolder 4"/>
          <p:cNvSpPr>
            <a:spLocks noGrp="1"/>
          </p:cNvSpPr>
          <p:nvPr>
            <p:ph type="body"/>
          </p:nvPr>
        </p:nvSpPr>
        <p:spPr>
          <a:xfrm>
            <a:off x="671760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56"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57"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58" name="PlaceHolder 4"/>
          <p:cNvSpPr>
            <a:spLocks noGrp="1"/>
          </p:cNvSpPr>
          <p:nvPr>
            <p:ph type="body"/>
          </p:nvPr>
        </p:nvSpPr>
        <p:spPr>
          <a:xfrm>
            <a:off x="4648320" y="396432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60" name="PlaceHolder 2"/>
          <p:cNvSpPr>
            <a:spLocks noGrp="1"/>
          </p:cNvSpPr>
          <p:nvPr>
            <p:ph type="body"/>
          </p:nvPr>
        </p:nvSpPr>
        <p:spPr>
          <a:xfrm>
            <a:off x="4648320" y="160020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61" name="PlaceHolder 3"/>
          <p:cNvSpPr>
            <a:spLocks noGrp="1"/>
          </p:cNvSpPr>
          <p:nvPr>
            <p:ph type="body"/>
          </p:nvPr>
        </p:nvSpPr>
        <p:spPr>
          <a:xfrm>
            <a:off x="4648320" y="396432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63"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64"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65" name="PlaceHolder 4"/>
          <p:cNvSpPr>
            <a:spLocks noGrp="1"/>
          </p:cNvSpPr>
          <p:nvPr>
            <p:ph type="body"/>
          </p:nvPr>
        </p:nvSpPr>
        <p:spPr>
          <a:xfrm>
            <a:off x="464832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66" name="PlaceHolder 5"/>
          <p:cNvSpPr>
            <a:spLocks noGrp="1"/>
          </p:cNvSpPr>
          <p:nvPr>
            <p:ph type="body"/>
          </p:nvPr>
        </p:nvSpPr>
        <p:spPr>
          <a:xfrm>
            <a:off x="671760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68" name="PlaceHolder 2"/>
          <p:cNvSpPr>
            <a:spLocks noGrp="1"/>
          </p:cNvSpPr>
          <p:nvPr>
            <p:ph type="body"/>
          </p:nvPr>
        </p:nvSpPr>
        <p:spPr>
          <a:xfrm>
            <a:off x="464832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69" name="PlaceHolder 3"/>
          <p:cNvSpPr>
            <a:spLocks noGrp="1"/>
          </p:cNvSpPr>
          <p:nvPr>
            <p:ph type="body"/>
          </p:nvPr>
        </p:nvSpPr>
        <p:spPr>
          <a:xfrm>
            <a:off x="601380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70" name="PlaceHolder 4"/>
          <p:cNvSpPr>
            <a:spLocks noGrp="1"/>
          </p:cNvSpPr>
          <p:nvPr>
            <p:ph type="body"/>
          </p:nvPr>
        </p:nvSpPr>
        <p:spPr>
          <a:xfrm>
            <a:off x="7378920" y="160020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71" name="PlaceHolder 5"/>
          <p:cNvSpPr>
            <a:spLocks noGrp="1"/>
          </p:cNvSpPr>
          <p:nvPr>
            <p:ph type="body"/>
          </p:nvPr>
        </p:nvSpPr>
        <p:spPr>
          <a:xfrm>
            <a:off x="464832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72" name="PlaceHolder 6"/>
          <p:cNvSpPr>
            <a:spLocks noGrp="1"/>
          </p:cNvSpPr>
          <p:nvPr>
            <p:ph type="body"/>
          </p:nvPr>
        </p:nvSpPr>
        <p:spPr>
          <a:xfrm>
            <a:off x="601380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
        <p:nvSpPr>
          <p:cNvPr id="173" name="PlaceHolder 7"/>
          <p:cNvSpPr>
            <a:spLocks noGrp="1"/>
          </p:cNvSpPr>
          <p:nvPr>
            <p:ph type="body"/>
          </p:nvPr>
        </p:nvSpPr>
        <p:spPr>
          <a:xfrm>
            <a:off x="7378920" y="3964320"/>
            <a:ext cx="1299960" cy="2158560"/>
          </a:xfrm>
          <a:prstGeom prst="rect">
            <a:avLst/>
          </a:prstGeom>
        </p:spPr>
        <p:txBody>
          <a:bodyPr lIns="0" rIns="0" tIns="0" bIns="0">
            <a:normAutofit fontScale="57000"/>
          </a:bodyPr>
          <a:p>
            <a:endParaRPr b="0" lang="ru-RU" sz="2400" spc="-1" strike="noStrike">
              <a:solidFill>
                <a:srgbClr val="808080"/>
              </a:solidFill>
              <a:latin typeface="Century Gothic"/>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0"/>
            <a:ext cx="8229240" cy="741708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17"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8" name="PlaceHolder 3"/>
          <p:cNvSpPr>
            <a:spLocks noGrp="1"/>
          </p:cNvSpPr>
          <p:nvPr>
            <p:ph type="body"/>
          </p:nvPr>
        </p:nvSpPr>
        <p:spPr>
          <a:xfrm>
            <a:off x="671760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19" name="PlaceHolder 4"/>
          <p:cNvSpPr>
            <a:spLocks noGrp="1"/>
          </p:cNvSpPr>
          <p:nvPr>
            <p:ph type="body"/>
          </p:nvPr>
        </p:nvSpPr>
        <p:spPr>
          <a:xfrm>
            <a:off x="464832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21" name="PlaceHolder 2"/>
          <p:cNvSpPr>
            <a:spLocks noGrp="1"/>
          </p:cNvSpPr>
          <p:nvPr>
            <p:ph type="body"/>
          </p:nvPr>
        </p:nvSpPr>
        <p:spPr>
          <a:xfrm>
            <a:off x="4648320" y="1600200"/>
            <a:ext cx="1970280" cy="4525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22"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23" name="PlaceHolder 4"/>
          <p:cNvSpPr>
            <a:spLocks noGrp="1"/>
          </p:cNvSpPr>
          <p:nvPr>
            <p:ph type="body"/>
          </p:nvPr>
        </p:nvSpPr>
        <p:spPr>
          <a:xfrm>
            <a:off x="6717600" y="396432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347760"/>
            <a:ext cx="8229240" cy="2295360"/>
          </a:xfrm>
          <a:prstGeom prst="rect">
            <a:avLst/>
          </a:prstGeom>
        </p:spPr>
        <p:txBody>
          <a:bodyPr lIns="0" rIns="0" tIns="0" bIns="0" anchor="ctr">
            <a:noAutofit/>
          </a:bodyPr>
          <a:p>
            <a:endParaRPr b="0" lang="ru-RU" sz="5400" spc="-1" strike="noStrike">
              <a:solidFill>
                <a:srgbClr val="000000"/>
              </a:solidFill>
              <a:latin typeface="Arial"/>
            </a:endParaRPr>
          </a:p>
        </p:txBody>
      </p:sp>
      <p:sp>
        <p:nvSpPr>
          <p:cNvPr id="25" name="PlaceHolder 2"/>
          <p:cNvSpPr>
            <a:spLocks noGrp="1"/>
          </p:cNvSpPr>
          <p:nvPr>
            <p:ph type="body"/>
          </p:nvPr>
        </p:nvSpPr>
        <p:spPr>
          <a:xfrm>
            <a:off x="464832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26" name="PlaceHolder 3"/>
          <p:cNvSpPr>
            <a:spLocks noGrp="1"/>
          </p:cNvSpPr>
          <p:nvPr>
            <p:ph type="body"/>
          </p:nvPr>
        </p:nvSpPr>
        <p:spPr>
          <a:xfrm>
            <a:off x="6717600" y="1600200"/>
            <a:ext cx="1970280" cy="2158560"/>
          </a:xfrm>
          <a:prstGeom prst="rect">
            <a:avLst/>
          </a:prstGeom>
        </p:spPr>
        <p:txBody>
          <a:bodyPr lIns="0" rIns="0" tIns="0" bIns="0">
            <a:normAutofit/>
          </a:bodyPr>
          <a:p>
            <a:endParaRPr b="0" lang="ru-RU" sz="2400" spc="-1" strike="noStrike">
              <a:solidFill>
                <a:srgbClr val="808080"/>
              </a:solidFill>
              <a:latin typeface="Century Gothic"/>
            </a:endParaRPr>
          </a:p>
        </p:txBody>
      </p:sp>
      <p:sp>
        <p:nvSpPr>
          <p:cNvPr id="27" name="PlaceHolder 4"/>
          <p:cNvSpPr>
            <a:spLocks noGrp="1"/>
          </p:cNvSpPr>
          <p:nvPr>
            <p:ph type="body"/>
          </p:nvPr>
        </p:nvSpPr>
        <p:spPr>
          <a:xfrm>
            <a:off x="4648320" y="3964320"/>
            <a:ext cx="4038120" cy="2158560"/>
          </a:xfrm>
          <a:prstGeom prst="rect">
            <a:avLst/>
          </a:prstGeom>
        </p:spPr>
        <p:txBody>
          <a:bodyPr lIns="0" rIns="0" tIns="0" bIns="0">
            <a:normAutofit/>
          </a:bodyPr>
          <a:p>
            <a:endParaRPr b="0" lang="ru-RU" sz="2400" spc="-1" strike="noStrike">
              <a:solidFill>
                <a:srgbClr val="808080"/>
              </a:solidFill>
              <a:latin typeface="Century Gothic"/>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adada"/>
            </a:gs>
          </a:gsLst>
          <a:path path="circle">
            <a:fillToRect l="50000" t="50000" r="50000" b="50000"/>
          </a:path>
        </a:gradFill>
      </p:bgPr>
    </p:bg>
    <p:spTree>
      <p:nvGrpSpPr>
        <p:cNvPr id="1" name=""/>
        <p:cNvGrpSpPr/>
        <p:nvPr/>
      </p:nvGrpSpPr>
      <p:grpSpPr>
        <a:xfrm>
          <a:off x="0" y="0"/>
          <a:ext cx="0" cy="0"/>
          <a:chOff x="0" y="0"/>
          <a:chExt cx="0" cy="0"/>
        </a:xfrm>
      </p:grpSpPr>
      <p:sp>
        <p:nvSpPr>
          <p:cNvPr id="0" name="CustomShape 1"/>
          <p:cNvSpPr/>
          <p:nvPr/>
        </p:nvSpPr>
        <p:spPr>
          <a:xfrm>
            <a:off x="8457840" y="6499440"/>
            <a:ext cx="84240" cy="84240"/>
          </a:xfrm>
          <a:prstGeom prst="ellipse">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p:style>
      </p:sp>
      <p:sp>
        <p:nvSpPr>
          <p:cNvPr id="1" name="CustomShape 2"/>
          <p:cNvSpPr/>
          <p:nvPr/>
        </p:nvSpPr>
        <p:spPr>
          <a:xfrm>
            <a:off x="569160" y="6499440"/>
            <a:ext cx="84240" cy="84240"/>
          </a:xfrm>
          <a:prstGeom prst="ellipse">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p:style>
      </p:sp>
      <p:sp>
        <p:nvSpPr>
          <p:cNvPr id="2" name="PlaceHolder 3"/>
          <p:cNvSpPr>
            <a:spLocks noGrp="1"/>
          </p:cNvSpPr>
          <p:nvPr>
            <p:ph type="title"/>
          </p:nvPr>
        </p:nvSpPr>
        <p:spPr>
          <a:xfrm>
            <a:off x="685800" y="609480"/>
            <a:ext cx="7772040" cy="4266720"/>
          </a:xfrm>
          <a:prstGeom prst="rect">
            <a:avLst/>
          </a:prstGeom>
        </p:spPr>
        <p:txBody>
          <a:bodyPr anchor="b">
            <a:noAutofit/>
          </a:bodyPr>
          <a:p>
            <a:pPr algn="ctr">
              <a:lnSpc>
                <a:spcPct val="100000"/>
              </a:lnSpc>
            </a:pPr>
            <a:r>
              <a:rPr b="0" lang="ru-RU" sz="8000" spc="-1" strike="noStrike">
                <a:solidFill>
                  <a:srgbClr val="2f5897"/>
                </a:solidFill>
                <a:latin typeface="Palatino Linotype"/>
              </a:rPr>
              <a:t>Образец заголовка</a:t>
            </a:r>
            <a:endParaRPr b="0" lang="ru-RU" sz="8000" spc="-1" strike="noStrike">
              <a:solidFill>
                <a:srgbClr val="000000"/>
              </a:solidFill>
              <a:latin typeface="Arial"/>
            </a:endParaRPr>
          </a:p>
        </p:txBody>
      </p:sp>
      <p:sp>
        <p:nvSpPr>
          <p:cNvPr id="3" name="PlaceHolder 4"/>
          <p:cNvSpPr>
            <a:spLocks noGrp="1"/>
          </p:cNvSpPr>
          <p:nvPr>
            <p:ph type="dt"/>
          </p:nvPr>
        </p:nvSpPr>
        <p:spPr>
          <a:xfrm>
            <a:off x="6363360" y="6356520"/>
            <a:ext cx="2085480" cy="364680"/>
          </a:xfrm>
          <a:prstGeom prst="rect">
            <a:avLst/>
          </a:prstGeom>
        </p:spPr>
        <p:txBody>
          <a:bodyPr rIns="45720" anchor="ctr">
            <a:noAutofit/>
          </a:bodyPr>
          <a:p>
            <a:pPr algn="r">
              <a:lnSpc>
                <a:spcPct val="100000"/>
              </a:lnSpc>
            </a:pPr>
            <a:fld id="{F115A0CE-F7FA-4E9B-837F-4A05A40324E2}" type="datetime">
              <a:rPr b="0" lang="ru-RU" sz="1200" spc="-1" strike="noStrike">
                <a:solidFill>
                  <a:srgbClr val="595959"/>
                </a:solidFill>
                <a:latin typeface="Century Gothic"/>
              </a:rPr>
              <a:t>3.2.22</a:t>
            </a:fld>
            <a:endParaRPr b="0" lang="ru-RU" sz="1200" spc="-1" strike="noStrike">
              <a:latin typeface="Times New Roman"/>
            </a:endParaRPr>
          </a:p>
        </p:txBody>
      </p:sp>
      <p:sp>
        <p:nvSpPr>
          <p:cNvPr id="4" name="PlaceHolder 5"/>
          <p:cNvSpPr>
            <a:spLocks noGrp="1"/>
          </p:cNvSpPr>
          <p:nvPr>
            <p:ph type="sldNum"/>
          </p:nvPr>
        </p:nvSpPr>
        <p:spPr>
          <a:xfrm>
            <a:off x="8543160" y="6356520"/>
            <a:ext cx="561600" cy="364680"/>
          </a:xfrm>
          <a:prstGeom prst="rect">
            <a:avLst/>
          </a:prstGeom>
        </p:spPr>
        <p:txBody>
          <a:bodyPr lIns="27360" rIns="45720" anchor="ctr">
            <a:noAutofit/>
          </a:bodyPr>
          <a:p>
            <a:pPr>
              <a:lnSpc>
                <a:spcPct val="100000"/>
              </a:lnSpc>
            </a:pPr>
            <a:fld id="{4876321E-C348-4B08-8DE3-34F3DCA7CE96}" type="slidenum">
              <a:rPr b="0" lang="ru-RU" sz="1200" spc="-1" strike="noStrike">
                <a:solidFill>
                  <a:srgbClr val="595959"/>
                </a:solidFill>
                <a:latin typeface="Century Gothic"/>
              </a:rPr>
              <a:t>&lt;номер&gt;</a:t>
            </a:fld>
            <a:endParaRPr b="0" lang="ru-RU" sz="1200" spc="-1" strike="noStrike">
              <a:latin typeface="Times New Roman"/>
            </a:endParaRPr>
          </a:p>
        </p:txBody>
      </p:sp>
      <p:sp>
        <p:nvSpPr>
          <p:cNvPr id="5" name="PlaceHolder 6"/>
          <p:cNvSpPr>
            <a:spLocks noGrp="1"/>
          </p:cNvSpPr>
          <p:nvPr>
            <p:ph type="ftr"/>
          </p:nvPr>
        </p:nvSpPr>
        <p:spPr>
          <a:xfrm>
            <a:off x="659160" y="6356520"/>
            <a:ext cx="2847600" cy="364680"/>
          </a:xfrm>
          <a:prstGeom prst="rect">
            <a:avLst/>
          </a:prstGeom>
        </p:spPr>
        <p:txBody>
          <a:bodyPr lIns="45720" anchor="ctr">
            <a:noAutofit/>
          </a:bodyPr>
          <a:p>
            <a:endParaRPr b="0" lang="ru-RU" sz="2400" spc="-1" strike="noStrike">
              <a:latin typeface="Times New Roman"/>
            </a:endParaRPr>
          </a:p>
        </p:txBody>
      </p:sp>
      <p:sp>
        <p:nvSpPr>
          <p:cNvPr id="6" name="PlaceHolder 7"/>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ru-RU" sz="2400" spc="-1" strike="noStrike">
                <a:solidFill>
                  <a:srgbClr val="808080"/>
                </a:solidFill>
                <a:latin typeface="Century Gothic"/>
              </a:rPr>
              <a:t>Для правки структуры щёлкните мышью</a:t>
            </a:r>
            <a:endParaRPr b="0" lang="ru-RU" sz="2400" spc="-1" strike="noStrike">
              <a:solidFill>
                <a:srgbClr val="808080"/>
              </a:solidFill>
              <a:latin typeface="Century Gothic"/>
            </a:endParaRPr>
          </a:p>
          <a:p>
            <a:pPr lvl="1" marL="864000" indent="-324000">
              <a:spcBef>
                <a:spcPts val="1134"/>
              </a:spcBef>
              <a:buClr>
                <a:srgbClr val="000000"/>
              </a:buClr>
              <a:buSzPct val="75000"/>
              <a:buFont typeface="Symbol" charset="2"/>
              <a:buChar char=""/>
            </a:pPr>
            <a:r>
              <a:rPr b="0" lang="ru-RU" sz="1600" spc="-1" strike="noStrike">
                <a:solidFill>
                  <a:srgbClr val="808080"/>
                </a:solidFill>
                <a:latin typeface="Century Gothic"/>
              </a:rPr>
              <a:t>Второй уровень структуры</a:t>
            </a:r>
            <a:endParaRPr b="0" lang="ru-RU" sz="1600" spc="-1" strike="noStrike">
              <a:solidFill>
                <a:srgbClr val="808080"/>
              </a:solidFill>
              <a:latin typeface="Century Gothic"/>
            </a:endParaRPr>
          </a:p>
          <a:p>
            <a:pPr lvl="2" marL="1296000" indent="-288000">
              <a:spcBef>
                <a:spcPts val="850"/>
              </a:spcBef>
              <a:buClr>
                <a:srgbClr val="000000"/>
              </a:buClr>
              <a:buSzPct val="45000"/>
              <a:buFont typeface="Wingdings" charset="2"/>
              <a:buChar char=""/>
            </a:pPr>
            <a:r>
              <a:rPr b="0" lang="ru-RU" sz="1600" spc="-1" strike="noStrike">
                <a:solidFill>
                  <a:srgbClr val="808080"/>
                </a:solidFill>
                <a:latin typeface="Century Gothic"/>
              </a:rPr>
              <a:t>Третий уровень структуры</a:t>
            </a:r>
            <a:endParaRPr b="0" lang="ru-RU" sz="1600" spc="-1" strike="noStrike">
              <a:solidFill>
                <a:srgbClr val="808080"/>
              </a:solidFill>
              <a:latin typeface="Century Gothic"/>
            </a:endParaRPr>
          </a:p>
          <a:p>
            <a:pPr lvl="3" marL="1728000" indent="-216000">
              <a:spcBef>
                <a:spcPts val="567"/>
              </a:spcBef>
              <a:buClr>
                <a:srgbClr val="000000"/>
              </a:buClr>
              <a:buSzPct val="75000"/>
              <a:buFont typeface="Symbol" charset="2"/>
              <a:buChar char=""/>
            </a:pPr>
            <a:r>
              <a:rPr b="0" lang="ru-RU" sz="1600" spc="-1" strike="noStrike">
                <a:solidFill>
                  <a:srgbClr val="808080"/>
                </a:solidFill>
                <a:latin typeface="Century Gothic"/>
              </a:rPr>
              <a:t>Четвёртый уровень структуры</a:t>
            </a:r>
            <a:endParaRPr b="0" lang="ru-RU" sz="1600" spc="-1" strike="noStrike">
              <a:solidFill>
                <a:srgbClr val="808080"/>
              </a:solidFill>
              <a:latin typeface="Century Gothic"/>
            </a:endParaRPr>
          </a:p>
          <a:p>
            <a:pPr lvl="4" marL="2160000" indent="-216000">
              <a:spcBef>
                <a:spcPts val="283"/>
              </a:spcBef>
              <a:buClr>
                <a:srgbClr val="000000"/>
              </a:buClr>
              <a:buSzPct val="45000"/>
              <a:buFont typeface="Wingdings" charset="2"/>
              <a:buChar char=""/>
            </a:pPr>
            <a:r>
              <a:rPr b="0" lang="ru-RU" sz="2000" spc="-1" strike="noStrike">
                <a:solidFill>
                  <a:srgbClr val="808080"/>
                </a:solidFill>
                <a:latin typeface="Century Gothic"/>
              </a:rPr>
              <a:t>Пятый уровень структуры</a:t>
            </a:r>
            <a:endParaRPr b="0" lang="ru-RU" sz="2000" spc="-1" strike="noStrike">
              <a:solidFill>
                <a:srgbClr val="808080"/>
              </a:solidFill>
              <a:latin typeface="Century Gothic"/>
            </a:endParaRPr>
          </a:p>
          <a:p>
            <a:pPr lvl="5" marL="2592000" indent="-216000">
              <a:spcBef>
                <a:spcPts val="283"/>
              </a:spcBef>
              <a:buClr>
                <a:srgbClr val="000000"/>
              </a:buClr>
              <a:buSzPct val="45000"/>
              <a:buFont typeface="Wingdings" charset="2"/>
              <a:buChar char=""/>
            </a:pPr>
            <a:r>
              <a:rPr b="0" lang="ru-RU" sz="2000" spc="-1" strike="noStrike">
                <a:solidFill>
                  <a:srgbClr val="808080"/>
                </a:solidFill>
                <a:latin typeface="Century Gothic"/>
              </a:rPr>
              <a:t>Шестой уровень структуры</a:t>
            </a:r>
            <a:endParaRPr b="0" lang="ru-RU" sz="2000" spc="-1" strike="noStrike">
              <a:solidFill>
                <a:srgbClr val="808080"/>
              </a:solidFill>
              <a:latin typeface="Century Gothic"/>
            </a:endParaRPr>
          </a:p>
          <a:p>
            <a:pPr lvl="6" marL="3024000" indent="-216000">
              <a:spcBef>
                <a:spcPts val="283"/>
              </a:spcBef>
              <a:buClr>
                <a:srgbClr val="000000"/>
              </a:buClr>
              <a:buSzPct val="45000"/>
              <a:buFont typeface="Wingdings" charset="2"/>
              <a:buChar char=""/>
            </a:pPr>
            <a:r>
              <a:rPr b="0" lang="ru-RU" sz="2000" spc="-1" strike="noStrike">
                <a:solidFill>
                  <a:srgbClr val="808080"/>
                </a:solidFill>
                <a:latin typeface="Century Gothic"/>
              </a:rPr>
              <a:t>Седьмой уровень структуры</a:t>
            </a:r>
            <a:endParaRPr b="0" lang="ru-RU" sz="2000" spc="-1" strike="noStrike">
              <a:solidFill>
                <a:srgbClr val="808080"/>
              </a:solidFill>
              <a:latin typeface="Century Gothic"/>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adada"/>
            </a:gs>
          </a:gsLst>
          <a:path path="circle">
            <a:fillToRect l="50000" t="50000" r="50000" b="50000"/>
          </a:path>
        </a:gradFill>
      </p:bgPr>
    </p:bg>
    <p:spTree>
      <p:nvGrpSpPr>
        <p:cNvPr id="1" name=""/>
        <p:cNvGrpSpPr/>
        <p:nvPr/>
      </p:nvGrpSpPr>
      <p:grpSpPr>
        <a:xfrm>
          <a:off x="0" y="0"/>
          <a:ext cx="0" cy="0"/>
          <a:chOff x="0" y="0"/>
          <a:chExt cx="0" cy="0"/>
        </a:xfrm>
      </p:grpSpPr>
      <p:sp>
        <p:nvSpPr>
          <p:cNvPr id="43" name="CustomShape 1"/>
          <p:cNvSpPr/>
          <p:nvPr/>
        </p:nvSpPr>
        <p:spPr>
          <a:xfrm>
            <a:off x="8457840" y="6499440"/>
            <a:ext cx="84240" cy="84240"/>
          </a:xfrm>
          <a:prstGeom prst="ellipse">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p:style>
      </p:sp>
      <p:sp>
        <p:nvSpPr>
          <p:cNvPr id="44" name="CustomShape 2"/>
          <p:cNvSpPr/>
          <p:nvPr/>
        </p:nvSpPr>
        <p:spPr>
          <a:xfrm>
            <a:off x="569160" y="6499440"/>
            <a:ext cx="84240" cy="84240"/>
          </a:xfrm>
          <a:prstGeom prst="ellipse">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p:style>
      </p:sp>
      <p:sp>
        <p:nvSpPr>
          <p:cNvPr id="45" name="PlaceHolder 3"/>
          <p:cNvSpPr>
            <a:spLocks noGrp="1"/>
          </p:cNvSpPr>
          <p:nvPr>
            <p:ph type="title"/>
          </p:nvPr>
        </p:nvSpPr>
        <p:spPr>
          <a:xfrm>
            <a:off x="457200" y="0"/>
            <a:ext cx="8229240" cy="1599840"/>
          </a:xfrm>
          <a:prstGeom prst="rect">
            <a:avLst/>
          </a:prstGeom>
        </p:spPr>
        <p:txBody>
          <a:bodyPr anchor="b">
            <a:noAutofit/>
          </a:bodyPr>
          <a:p>
            <a:pPr algn="ctr">
              <a:lnSpc>
                <a:spcPts val="5800"/>
              </a:lnSpc>
            </a:pPr>
            <a:r>
              <a:rPr b="0" lang="ru-RU" sz="5400" spc="-1" strike="noStrike">
                <a:solidFill>
                  <a:srgbClr val="2f5897"/>
                </a:solidFill>
                <a:latin typeface="Palatino Linotype"/>
              </a:rPr>
              <a:t>Образец заголовка</a:t>
            </a:r>
            <a:endParaRPr b="0" lang="ru-RU" sz="5400" spc="-1" strike="noStrike">
              <a:solidFill>
                <a:srgbClr val="000000"/>
              </a:solidFill>
              <a:latin typeface="Arial"/>
            </a:endParaRPr>
          </a:p>
        </p:txBody>
      </p:sp>
      <p:sp>
        <p:nvSpPr>
          <p:cNvPr id="46" name="PlaceHolder 4"/>
          <p:cNvSpPr>
            <a:spLocks noGrp="1"/>
          </p:cNvSpPr>
          <p:nvPr>
            <p:ph type="body"/>
          </p:nvPr>
        </p:nvSpPr>
        <p:spPr>
          <a:xfrm>
            <a:off x="457200" y="1600200"/>
            <a:ext cx="8229240" cy="4525560"/>
          </a:xfrm>
          <a:prstGeom prst="rect">
            <a:avLst/>
          </a:prstGeom>
        </p:spPr>
        <p:txBody>
          <a:bodyPr>
            <a:noAutofit/>
          </a:bodyPr>
          <a:p>
            <a:pPr marL="343080" indent="-342720">
              <a:lnSpc>
                <a:spcPct val="100000"/>
              </a:lnSpc>
              <a:spcBef>
                <a:spcPts val="479"/>
              </a:spcBef>
              <a:buClr>
                <a:srgbClr val="808080"/>
              </a:buClr>
              <a:buFont typeface="Arial"/>
              <a:buChar char="•"/>
            </a:pPr>
            <a:r>
              <a:rPr b="0" lang="ru-RU" sz="2400" spc="-1" strike="noStrike">
                <a:solidFill>
                  <a:srgbClr val="808080"/>
                </a:solidFill>
                <a:latin typeface="Century Gothic"/>
              </a:rPr>
              <a:t>Образец текста</a:t>
            </a:r>
            <a:endParaRPr b="0" lang="ru-RU" sz="2400" spc="-1" strike="noStrike">
              <a:solidFill>
                <a:srgbClr val="808080"/>
              </a:solidFill>
              <a:latin typeface="Century Gothic"/>
            </a:endParaRPr>
          </a:p>
          <a:p>
            <a:pPr lvl="1" marL="743040" indent="-285480">
              <a:lnSpc>
                <a:spcPct val="100000"/>
              </a:lnSpc>
              <a:spcBef>
                <a:spcPts val="320"/>
              </a:spcBef>
              <a:buClr>
                <a:srgbClr val="808080"/>
              </a:buClr>
              <a:buFont typeface="Courier New"/>
              <a:buChar char="o"/>
            </a:pPr>
            <a:r>
              <a:rPr b="0" lang="ru-RU" sz="1600" spc="-1" strike="noStrike">
                <a:solidFill>
                  <a:srgbClr val="808080"/>
                </a:solidFill>
                <a:latin typeface="Century Gothic"/>
              </a:rPr>
              <a:t>Второй уровень</a:t>
            </a:r>
            <a:endParaRPr b="0" lang="ru-RU" sz="1600" spc="-1" strike="noStrike">
              <a:solidFill>
                <a:srgbClr val="808080"/>
              </a:solidFill>
              <a:latin typeface="Century Gothic"/>
            </a:endParaRPr>
          </a:p>
          <a:p>
            <a:pPr lvl="2" marL="1143000" indent="-228240">
              <a:lnSpc>
                <a:spcPct val="100000"/>
              </a:lnSpc>
              <a:spcBef>
                <a:spcPts val="320"/>
              </a:spcBef>
              <a:buClr>
                <a:srgbClr val="808080"/>
              </a:buClr>
              <a:buFont typeface="Arial"/>
              <a:buChar char="•"/>
            </a:pPr>
            <a:r>
              <a:rPr b="0" lang="ru-RU" sz="1600" spc="-1" strike="noStrike">
                <a:solidFill>
                  <a:srgbClr val="808080"/>
                </a:solidFill>
                <a:latin typeface="Century Gothic"/>
              </a:rPr>
              <a:t>Третий уровень</a:t>
            </a:r>
            <a:endParaRPr b="0" lang="ru-RU" sz="1600" spc="-1" strike="noStrike">
              <a:solidFill>
                <a:srgbClr val="808080"/>
              </a:solidFill>
              <a:latin typeface="Century Gothic"/>
            </a:endParaRPr>
          </a:p>
          <a:p>
            <a:pPr lvl="3" marL="1600200" indent="-228240">
              <a:lnSpc>
                <a:spcPct val="100000"/>
              </a:lnSpc>
              <a:spcBef>
                <a:spcPts val="320"/>
              </a:spcBef>
              <a:buClr>
                <a:srgbClr val="808080"/>
              </a:buClr>
              <a:buFont typeface="Courier New"/>
              <a:buChar char="o"/>
            </a:pPr>
            <a:r>
              <a:rPr b="0" lang="ru-RU" sz="1600" spc="-1" strike="noStrike">
                <a:solidFill>
                  <a:srgbClr val="808080"/>
                </a:solidFill>
                <a:latin typeface="Century Gothic"/>
              </a:rPr>
              <a:t>Четвертый уровень</a:t>
            </a:r>
            <a:endParaRPr b="0" lang="ru-RU" sz="1600" spc="-1" strike="noStrike">
              <a:solidFill>
                <a:srgbClr val="808080"/>
              </a:solidFill>
              <a:latin typeface="Century Gothic"/>
            </a:endParaRPr>
          </a:p>
          <a:p>
            <a:pPr lvl="4" marL="2057400" indent="-228240">
              <a:lnSpc>
                <a:spcPct val="100000"/>
              </a:lnSpc>
              <a:spcBef>
                <a:spcPts val="320"/>
              </a:spcBef>
              <a:buClr>
                <a:srgbClr val="808080"/>
              </a:buClr>
              <a:buFont typeface="Arial"/>
              <a:buChar char="•"/>
            </a:pPr>
            <a:r>
              <a:rPr b="0" lang="ru-RU" sz="1600" spc="-1" strike="noStrike">
                <a:solidFill>
                  <a:srgbClr val="808080"/>
                </a:solidFill>
                <a:latin typeface="Century Gothic"/>
              </a:rPr>
              <a:t>Пятый уровень</a:t>
            </a:r>
            <a:endParaRPr b="0" lang="ru-RU" sz="1600" spc="-1" strike="noStrike">
              <a:solidFill>
                <a:srgbClr val="808080"/>
              </a:solidFill>
              <a:latin typeface="Century Gothic"/>
            </a:endParaRPr>
          </a:p>
        </p:txBody>
      </p:sp>
      <p:sp>
        <p:nvSpPr>
          <p:cNvPr id="47" name="PlaceHolder 5"/>
          <p:cNvSpPr>
            <a:spLocks noGrp="1"/>
          </p:cNvSpPr>
          <p:nvPr>
            <p:ph type="dt"/>
          </p:nvPr>
        </p:nvSpPr>
        <p:spPr>
          <a:xfrm>
            <a:off x="6363360" y="6356520"/>
            <a:ext cx="2085480" cy="364680"/>
          </a:xfrm>
          <a:prstGeom prst="rect">
            <a:avLst/>
          </a:prstGeom>
        </p:spPr>
        <p:txBody>
          <a:bodyPr rIns="45720" anchor="ctr">
            <a:noAutofit/>
          </a:bodyPr>
          <a:p>
            <a:pPr algn="r">
              <a:lnSpc>
                <a:spcPct val="100000"/>
              </a:lnSpc>
            </a:pPr>
            <a:fld id="{3FCAA685-F268-4ECD-9C78-151AC7538CA4}" type="datetime">
              <a:rPr b="0" lang="ru-RU" sz="1200" spc="-1" strike="noStrike">
                <a:solidFill>
                  <a:srgbClr val="595959"/>
                </a:solidFill>
                <a:latin typeface="Century Gothic"/>
              </a:rPr>
              <a:t>3.2.22</a:t>
            </a:fld>
            <a:endParaRPr b="0" lang="ru-RU" sz="1200" spc="-1" strike="noStrike">
              <a:latin typeface="Times New Roman"/>
            </a:endParaRPr>
          </a:p>
        </p:txBody>
      </p:sp>
      <p:sp>
        <p:nvSpPr>
          <p:cNvPr id="48" name="PlaceHolder 6"/>
          <p:cNvSpPr>
            <a:spLocks noGrp="1"/>
          </p:cNvSpPr>
          <p:nvPr>
            <p:ph type="ftr"/>
          </p:nvPr>
        </p:nvSpPr>
        <p:spPr>
          <a:xfrm>
            <a:off x="659160" y="6356520"/>
            <a:ext cx="2847600" cy="364680"/>
          </a:xfrm>
          <a:prstGeom prst="rect">
            <a:avLst/>
          </a:prstGeom>
        </p:spPr>
        <p:txBody>
          <a:bodyPr lIns="45720" anchor="ctr">
            <a:noAutofit/>
          </a:bodyPr>
          <a:p>
            <a:endParaRPr b="0" lang="ru-RU" sz="2400" spc="-1" strike="noStrike">
              <a:latin typeface="Times New Roman"/>
            </a:endParaRPr>
          </a:p>
        </p:txBody>
      </p:sp>
      <p:sp>
        <p:nvSpPr>
          <p:cNvPr id="49" name="PlaceHolder 7"/>
          <p:cNvSpPr>
            <a:spLocks noGrp="1"/>
          </p:cNvSpPr>
          <p:nvPr>
            <p:ph type="sldNum"/>
          </p:nvPr>
        </p:nvSpPr>
        <p:spPr>
          <a:xfrm>
            <a:off x="8543160" y="6356520"/>
            <a:ext cx="561600" cy="364680"/>
          </a:xfrm>
          <a:prstGeom prst="rect">
            <a:avLst/>
          </a:prstGeom>
        </p:spPr>
        <p:txBody>
          <a:bodyPr lIns="27360" rIns="45720" anchor="ctr">
            <a:noAutofit/>
          </a:bodyPr>
          <a:p>
            <a:pPr>
              <a:lnSpc>
                <a:spcPct val="100000"/>
              </a:lnSpc>
            </a:pPr>
            <a:fld id="{06BDCB6B-132D-4271-A4F0-0F6D49D3F4FE}" type="slidenum">
              <a:rPr b="0" lang="ru-RU" sz="1200" spc="-1" strike="noStrike">
                <a:solidFill>
                  <a:srgbClr val="595959"/>
                </a:solidFill>
                <a:latin typeface="Century Gothic"/>
              </a:rPr>
              <a:t>&lt;номер&gt;</a:t>
            </a:fld>
            <a:endParaRPr b="0" lang="ru-RU"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adada"/>
            </a:gs>
          </a:gsLst>
          <a:path path="circle">
            <a:fillToRect l="50000" t="50000" r="50000" b="50000"/>
          </a:path>
        </a:gradFill>
      </p:bgPr>
    </p:bg>
    <p:spTree>
      <p:nvGrpSpPr>
        <p:cNvPr id="1" name=""/>
        <p:cNvGrpSpPr/>
        <p:nvPr/>
      </p:nvGrpSpPr>
      <p:grpSpPr>
        <a:xfrm>
          <a:off x="0" y="0"/>
          <a:ext cx="0" cy="0"/>
          <a:chOff x="0" y="0"/>
          <a:chExt cx="0" cy="0"/>
        </a:xfrm>
      </p:grpSpPr>
      <p:sp>
        <p:nvSpPr>
          <p:cNvPr id="86" name="CustomShape 1"/>
          <p:cNvSpPr/>
          <p:nvPr/>
        </p:nvSpPr>
        <p:spPr>
          <a:xfrm>
            <a:off x="8457840" y="6499440"/>
            <a:ext cx="84240" cy="84240"/>
          </a:xfrm>
          <a:prstGeom prst="ellipse">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p:style>
      </p:sp>
      <p:sp>
        <p:nvSpPr>
          <p:cNvPr id="87" name="CustomShape 2"/>
          <p:cNvSpPr/>
          <p:nvPr/>
        </p:nvSpPr>
        <p:spPr>
          <a:xfrm>
            <a:off x="569160" y="6499440"/>
            <a:ext cx="84240" cy="84240"/>
          </a:xfrm>
          <a:prstGeom prst="ellipse">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p:style>
      </p:sp>
      <p:sp>
        <p:nvSpPr>
          <p:cNvPr id="88" name="PlaceHolder 3"/>
          <p:cNvSpPr>
            <a:spLocks noGrp="1"/>
          </p:cNvSpPr>
          <p:nvPr>
            <p:ph type="title"/>
          </p:nvPr>
        </p:nvSpPr>
        <p:spPr>
          <a:xfrm>
            <a:off x="5907240" y="266760"/>
            <a:ext cx="3007800" cy="2095200"/>
          </a:xfrm>
          <a:prstGeom prst="rect">
            <a:avLst/>
          </a:prstGeom>
        </p:spPr>
        <p:txBody>
          <a:bodyPr anchor="b">
            <a:noAutofit/>
          </a:bodyPr>
          <a:p>
            <a:pPr algn="ctr">
              <a:lnSpc>
                <a:spcPct val="100000"/>
              </a:lnSpc>
            </a:pPr>
            <a:r>
              <a:rPr b="0" lang="ru-RU" sz="2800" spc="-1" strike="noStrike">
                <a:solidFill>
                  <a:srgbClr val="2f5897"/>
                </a:solidFill>
                <a:latin typeface="Palatino Linotype"/>
              </a:rPr>
              <a:t>Образец заголовка</a:t>
            </a:r>
            <a:endParaRPr b="0" lang="ru-RU" sz="2800" spc="-1" strike="noStrike">
              <a:solidFill>
                <a:srgbClr val="000000"/>
              </a:solidFill>
              <a:latin typeface="Arial"/>
            </a:endParaRPr>
          </a:p>
        </p:txBody>
      </p:sp>
      <p:sp>
        <p:nvSpPr>
          <p:cNvPr id="89" name="PlaceHolder 4"/>
          <p:cNvSpPr>
            <a:spLocks noGrp="1"/>
          </p:cNvSpPr>
          <p:nvPr>
            <p:ph type="body"/>
          </p:nvPr>
        </p:nvSpPr>
        <p:spPr>
          <a:xfrm>
            <a:off x="719280" y="272880"/>
            <a:ext cx="4995360" cy="5852880"/>
          </a:xfrm>
          <a:prstGeom prst="rect">
            <a:avLst/>
          </a:prstGeom>
        </p:spPr>
        <p:txBody>
          <a:bodyPr>
            <a:noAutofit/>
          </a:bodyPr>
          <a:p>
            <a:pPr marL="343080" indent="-342720">
              <a:lnSpc>
                <a:spcPct val="100000"/>
              </a:lnSpc>
              <a:spcBef>
                <a:spcPts val="641"/>
              </a:spcBef>
              <a:buClr>
                <a:srgbClr val="808080"/>
              </a:buClr>
              <a:buFont typeface="Arial"/>
              <a:buChar char="•"/>
            </a:pPr>
            <a:r>
              <a:rPr b="0" lang="ru-RU" sz="3200" spc="-1" strike="noStrike">
                <a:solidFill>
                  <a:srgbClr val="808080"/>
                </a:solidFill>
                <a:latin typeface="Century Gothic"/>
              </a:rPr>
              <a:t>Образец текста</a:t>
            </a:r>
            <a:endParaRPr b="0" lang="ru-RU" sz="3200" spc="-1" strike="noStrike">
              <a:solidFill>
                <a:srgbClr val="808080"/>
              </a:solidFill>
              <a:latin typeface="Century Gothic"/>
            </a:endParaRPr>
          </a:p>
          <a:p>
            <a:pPr lvl="1" marL="743040" indent="-285480">
              <a:lnSpc>
                <a:spcPct val="100000"/>
              </a:lnSpc>
              <a:spcBef>
                <a:spcPts val="561"/>
              </a:spcBef>
              <a:buClr>
                <a:srgbClr val="808080"/>
              </a:buClr>
              <a:buFont typeface="Courier New"/>
              <a:buChar char="o"/>
            </a:pPr>
            <a:r>
              <a:rPr b="0" lang="ru-RU" sz="2800" spc="-1" strike="noStrike">
                <a:solidFill>
                  <a:srgbClr val="808080"/>
                </a:solidFill>
                <a:latin typeface="Century Gothic"/>
              </a:rPr>
              <a:t>Второй уровень</a:t>
            </a:r>
            <a:endParaRPr b="0" lang="ru-RU" sz="2800" spc="-1" strike="noStrike">
              <a:solidFill>
                <a:srgbClr val="808080"/>
              </a:solidFill>
              <a:latin typeface="Century Gothic"/>
            </a:endParaRPr>
          </a:p>
          <a:p>
            <a:pPr lvl="2" marL="1143000" indent="-228240">
              <a:lnSpc>
                <a:spcPct val="100000"/>
              </a:lnSpc>
              <a:spcBef>
                <a:spcPts val="479"/>
              </a:spcBef>
              <a:buClr>
                <a:srgbClr val="808080"/>
              </a:buClr>
              <a:buFont typeface="Arial"/>
              <a:buChar char="•"/>
            </a:pPr>
            <a:r>
              <a:rPr b="0" lang="ru-RU" sz="2400" spc="-1" strike="noStrike">
                <a:solidFill>
                  <a:srgbClr val="808080"/>
                </a:solidFill>
                <a:latin typeface="Century Gothic"/>
              </a:rPr>
              <a:t>Третий уровень</a:t>
            </a:r>
            <a:endParaRPr b="0" lang="ru-RU" sz="2400" spc="-1" strike="noStrike">
              <a:solidFill>
                <a:srgbClr val="808080"/>
              </a:solidFill>
              <a:latin typeface="Century Gothic"/>
            </a:endParaRPr>
          </a:p>
          <a:p>
            <a:pPr lvl="3" marL="1600200" indent="-228240">
              <a:lnSpc>
                <a:spcPct val="100000"/>
              </a:lnSpc>
              <a:spcBef>
                <a:spcPts val="400"/>
              </a:spcBef>
              <a:buClr>
                <a:srgbClr val="808080"/>
              </a:buClr>
              <a:buFont typeface="Courier New"/>
              <a:buChar char="o"/>
            </a:pPr>
            <a:r>
              <a:rPr b="0" lang="ru-RU" sz="2000" spc="-1" strike="noStrike">
                <a:solidFill>
                  <a:srgbClr val="808080"/>
                </a:solidFill>
                <a:latin typeface="Century Gothic"/>
              </a:rPr>
              <a:t>Четвертый уровень</a:t>
            </a:r>
            <a:endParaRPr b="0" lang="ru-RU" sz="2000" spc="-1" strike="noStrike">
              <a:solidFill>
                <a:srgbClr val="808080"/>
              </a:solidFill>
              <a:latin typeface="Century Gothic"/>
            </a:endParaRPr>
          </a:p>
          <a:p>
            <a:pPr lvl="4" marL="2057400" indent="-228240">
              <a:lnSpc>
                <a:spcPct val="100000"/>
              </a:lnSpc>
              <a:spcBef>
                <a:spcPts val="400"/>
              </a:spcBef>
              <a:buClr>
                <a:srgbClr val="808080"/>
              </a:buClr>
              <a:buFont typeface="Arial"/>
              <a:buChar char="•"/>
            </a:pPr>
            <a:r>
              <a:rPr b="0" lang="ru-RU" sz="2000" spc="-1" strike="noStrike">
                <a:solidFill>
                  <a:srgbClr val="808080"/>
                </a:solidFill>
                <a:latin typeface="Century Gothic"/>
              </a:rPr>
              <a:t>Пятый уровень</a:t>
            </a:r>
            <a:endParaRPr b="0" lang="ru-RU" sz="2000" spc="-1" strike="noStrike">
              <a:solidFill>
                <a:srgbClr val="808080"/>
              </a:solidFill>
              <a:latin typeface="Century Gothic"/>
            </a:endParaRPr>
          </a:p>
        </p:txBody>
      </p:sp>
      <p:sp>
        <p:nvSpPr>
          <p:cNvPr id="90" name="PlaceHolder 5"/>
          <p:cNvSpPr>
            <a:spLocks noGrp="1"/>
          </p:cNvSpPr>
          <p:nvPr>
            <p:ph type="body"/>
          </p:nvPr>
        </p:nvSpPr>
        <p:spPr>
          <a:xfrm>
            <a:off x="5907240" y="2438280"/>
            <a:ext cx="3007800" cy="3687480"/>
          </a:xfrm>
          <a:prstGeom prst="rect">
            <a:avLst/>
          </a:prstGeom>
        </p:spPr>
        <p:txBody>
          <a:bodyPr>
            <a:normAutofit/>
          </a:bodyPr>
          <a:p>
            <a:pPr algn="ctr">
              <a:lnSpc>
                <a:spcPct val="125000"/>
              </a:lnSpc>
              <a:spcBef>
                <a:spcPts val="320"/>
              </a:spcBef>
              <a:tabLst>
                <a:tab algn="l" pos="0"/>
              </a:tabLst>
            </a:pPr>
            <a:r>
              <a:rPr b="0" lang="ru-RU" sz="1600" spc="-1" strike="noStrike">
                <a:solidFill>
                  <a:srgbClr val="808080"/>
                </a:solidFill>
                <a:latin typeface="Century Gothic"/>
              </a:rPr>
              <a:t>Образец текста</a:t>
            </a:r>
            <a:endParaRPr b="0" lang="ru-RU" sz="1600" spc="-1" strike="noStrike">
              <a:solidFill>
                <a:srgbClr val="808080"/>
              </a:solidFill>
              <a:latin typeface="Century Gothic"/>
            </a:endParaRPr>
          </a:p>
        </p:txBody>
      </p:sp>
      <p:sp>
        <p:nvSpPr>
          <p:cNvPr id="91" name="PlaceHolder 6"/>
          <p:cNvSpPr>
            <a:spLocks noGrp="1"/>
          </p:cNvSpPr>
          <p:nvPr>
            <p:ph type="dt"/>
          </p:nvPr>
        </p:nvSpPr>
        <p:spPr>
          <a:xfrm>
            <a:off x="6363360" y="6356520"/>
            <a:ext cx="2085480" cy="364680"/>
          </a:xfrm>
          <a:prstGeom prst="rect">
            <a:avLst/>
          </a:prstGeom>
        </p:spPr>
        <p:txBody>
          <a:bodyPr rIns="45720" anchor="ctr">
            <a:noAutofit/>
          </a:bodyPr>
          <a:p>
            <a:pPr algn="r">
              <a:lnSpc>
                <a:spcPct val="100000"/>
              </a:lnSpc>
            </a:pPr>
            <a:fld id="{BF647743-D716-4D4B-9702-70BD57B8F143}" type="datetime">
              <a:rPr b="0" lang="ru-RU" sz="1200" spc="-1" strike="noStrike">
                <a:solidFill>
                  <a:srgbClr val="595959"/>
                </a:solidFill>
                <a:latin typeface="Century Gothic"/>
              </a:rPr>
              <a:t>3.2.22</a:t>
            </a:fld>
            <a:endParaRPr b="0" lang="ru-RU" sz="1200" spc="-1" strike="noStrike">
              <a:latin typeface="Times New Roman"/>
            </a:endParaRPr>
          </a:p>
        </p:txBody>
      </p:sp>
      <p:sp>
        <p:nvSpPr>
          <p:cNvPr id="92" name="PlaceHolder 7"/>
          <p:cNvSpPr>
            <a:spLocks noGrp="1"/>
          </p:cNvSpPr>
          <p:nvPr>
            <p:ph type="ftr"/>
          </p:nvPr>
        </p:nvSpPr>
        <p:spPr>
          <a:xfrm>
            <a:off x="659160" y="6356520"/>
            <a:ext cx="2847600" cy="364680"/>
          </a:xfrm>
          <a:prstGeom prst="rect">
            <a:avLst/>
          </a:prstGeom>
        </p:spPr>
        <p:txBody>
          <a:bodyPr lIns="45720" anchor="ctr">
            <a:noAutofit/>
          </a:bodyPr>
          <a:p>
            <a:endParaRPr b="0" lang="ru-RU" sz="2400" spc="-1" strike="noStrike">
              <a:latin typeface="Times New Roman"/>
            </a:endParaRPr>
          </a:p>
        </p:txBody>
      </p:sp>
      <p:sp>
        <p:nvSpPr>
          <p:cNvPr id="93" name="PlaceHolder 8"/>
          <p:cNvSpPr>
            <a:spLocks noGrp="1"/>
          </p:cNvSpPr>
          <p:nvPr>
            <p:ph type="sldNum"/>
          </p:nvPr>
        </p:nvSpPr>
        <p:spPr>
          <a:xfrm>
            <a:off x="8543160" y="6356520"/>
            <a:ext cx="561600" cy="364680"/>
          </a:xfrm>
          <a:prstGeom prst="rect">
            <a:avLst/>
          </a:prstGeom>
        </p:spPr>
        <p:txBody>
          <a:bodyPr lIns="27360" rIns="45720" anchor="ctr">
            <a:noAutofit/>
          </a:bodyPr>
          <a:p>
            <a:pPr>
              <a:lnSpc>
                <a:spcPct val="100000"/>
              </a:lnSpc>
            </a:pPr>
            <a:fld id="{DE42C9DD-9540-48D0-8EB9-20FC8930F33F}" type="slidenum">
              <a:rPr b="0" lang="ru-RU" sz="1200" spc="-1" strike="noStrike">
                <a:solidFill>
                  <a:srgbClr val="595959"/>
                </a:solidFill>
                <a:latin typeface="Century Gothic"/>
              </a:rPr>
              <a:t>&lt;номер&gt;</a:t>
            </a:fld>
            <a:endParaRPr b="0" lang="ru-RU"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adada"/>
            </a:gs>
          </a:gsLst>
          <a:path path="circle">
            <a:fillToRect l="50000" t="50000" r="50000" b="50000"/>
          </a:path>
        </a:gradFill>
      </p:bgPr>
    </p:bg>
    <p:spTree>
      <p:nvGrpSpPr>
        <p:cNvPr id="1" name=""/>
        <p:cNvGrpSpPr/>
        <p:nvPr/>
      </p:nvGrpSpPr>
      <p:grpSpPr>
        <a:xfrm>
          <a:off x="0" y="0"/>
          <a:ext cx="0" cy="0"/>
          <a:chOff x="0" y="0"/>
          <a:chExt cx="0" cy="0"/>
        </a:xfrm>
      </p:grpSpPr>
      <p:sp>
        <p:nvSpPr>
          <p:cNvPr id="130" name="CustomShape 1"/>
          <p:cNvSpPr/>
          <p:nvPr/>
        </p:nvSpPr>
        <p:spPr>
          <a:xfrm>
            <a:off x="8457840" y="6499440"/>
            <a:ext cx="84240" cy="84240"/>
          </a:xfrm>
          <a:prstGeom prst="ellipse">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p:style>
      </p:sp>
      <p:sp>
        <p:nvSpPr>
          <p:cNvPr id="131" name="CustomShape 2"/>
          <p:cNvSpPr/>
          <p:nvPr/>
        </p:nvSpPr>
        <p:spPr>
          <a:xfrm>
            <a:off x="569160" y="6499440"/>
            <a:ext cx="84240" cy="84240"/>
          </a:xfrm>
          <a:prstGeom prst="ellipse">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p:style>
      </p:sp>
      <p:sp>
        <p:nvSpPr>
          <p:cNvPr id="132" name="PlaceHolder 3"/>
          <p:cNvSpPr>
            <a:spLocks noGrp="1"/>
          </p:cNvSpPr>
          <p:nvPr>
            <p:ph type="title"/>
          </p:nvPr>
        </p:nvSpPr>
        <p:spPr>
          <a:xfrm>
            <a:off x="457200" y="0"/>
            <a:ext cx="8229240" cy="1599840"/>
          </a:xfrm>
          <a:prstGeom prst="rect">
            <a:avLst/>
          </a:prstGeom>
        </p:spPr>
        <p:txBody>
          <a:bodyPr anchor="b">
            <a:noAutofit/>
          </a:bodyPr>
          <a:p>
            <a:pPr algn="ctr">
              <a:lnSpc>
                <a:spcPts val="5800"/>
              </a:lnSpc>
            </a:pPr>
            <a:r>
              <a:rPr b="0" lang="ru-RU" sz="5400" spc="-1" strike="noStrike">
                <a:solidFill>
                  <a:srgbClr val="2f5897"/>
                </a:solidFill>
                <a:latin typeface="Palatino Linotype"/>
              </a:rPr>
              <a:t>Образец заголовка</a:t>
            </a:r>
            <a:endParaRPr b="0" lang="ru-RU" sz="5400" spc="-1" strike="noStrike">
              <a:solidFill>
                <a:srgbClr val="000000"/>
              </a:solidFill>
              <a:latin typeface="Arial"/>
            </a:endParaRPr>
          </a:p>
        </p:txBody>
      </p:sp>
      <p:sp>
        <p:nvSpPr>
          <p:cNvPr id="133" name="PlaceHolder 4"/>
          <p:cNvSpPr>
            <a:spLocks noGrp="1"/>
          </p:cNvSpPr>
          <p:nvPr>
            <p:ph type="body"/>
          </p:nvPr>
        </p:nvSpPr>
        <p:spPr>
          <a:xfrm>
            <a:off x="4648320" y="1600200"/>
            <a:ext cx="4038120" cy="4525560"/>
          </a:xfrm>
          <a:prstGeom prst="rect">
            <a:avLst/>
          </a:prstGeom>
        </p:spPr>
        <p:txBody>
          <a:bodyPr>
            <a:noAutofit/>
          </a:bodyPr>
          <a:p>
            <a:pPr marL="343080" indent="-342720">
              <a:lnSpc>
                <a:spcPct val="100000"/>
              </a:lnSpc>
              <a:spcBef>
                <a:spcPts val="479"/>
              </a:spcBef>
              <a:buClr>
                <a:srgbClr val="808080"/>
              </a:buClr>
              <a:buFont typeface="Arial"/>
              <a:buChar char="•"/>
            </a:pPr>
            <a:r>
              <a:rPr b="0" lang="ru-RU" sz="2400" spc="-1" strike="noStrike">
                <a:solidFill>
                  <a:srgbClr val="808080"/>
                </a:solidFill>
                <a:latin typeface="Century Gothic"/>
              </a:rPr>
              <a:t>Образец текста</a:t>
            </a:r>
            <a:endParaRPr b="0" lang="ru-RU" sz="2400" spc="-1" strike="noStrike">
              <a:solidFill>
                <a:srgbClr val="808080"/>
              </a:solidFill>
              <a:latin typeface="Century Gothic"/>
            </a:endParaRPr>
          </a:p>
          <a:p>
            <a:pPr lvl="1" marL="743040" indent="-285480">
              <a:lnSpc>
                <a:spcPct val="100000"/>
              </a:lnSpc>
              <a:spcBef>
                <a:spcPts val="320"/>
              </a:spcBef>
              <a:buClr>
                <a:srgbClr val="808080"/>
              </a:buClr>
              <a:buFont typeface="Courier New"/>
              <a:buChar char="o"/>
            </a:pPr>
            <a:r>
              <a:rPr b="0" lang="ru-RU" sz="1600" spc="-1" strike="noStrike">
                <a:solidFill>
                  <a:srgbClr val="808080"/>
                </a:solidFill>
                <a:latin typeface="Century Gothic"/>
              </a:rPr>
              <a:t>Второй уровень</a:t>
            </a:r>
            <a:endParaRPr b="0" lang="ru-RU" sz="1600" spc="-1" strike="noStrike">
              <a:solidFill>
                <a:srgbClr val="808080"/>
              </a:solidFill>
              <a:latin typeface="Century Gothic"/>
            </a:endParaRPr>
          </a:p>
          <a:p>
            <a:pPr lvl="2" marL="1143000" indent="-228240">
              <a:lnSpc>
                <a:spcPct val="100000"/>
              </a:lnSpc>
              <a:spcBef>
                <a:spcPts val="320"/>
              </a:spcBef>
              <a:buClr>
                <a:srgbClr val="808080"/>
              </a:buClr>
              <a:buFont typeface="Arial"/>
              <a:buChar char="•"/>
            </a:pPr>
            <a:r>
              <a:rPr b="0" lang="ru-RU" sz="1600" spc="-1" strike="noStrike">
                <a:solidFill>
                  <a:srgbClr val="808080"/>
                </a:solidFill>
                <a:latin typeface="Century Gothic"/>
              </a:rPr>
              <a:t>Третий уровень</a:t>
            </a:r>
            <a:endParaRPr b="0" lang="ru-RU" sz="1600" spc="-1" strike="noStrike">
              <a:solidFill>
                <a:srgbClr val="808080"/>
              </a:solidFill>
              <a:latin typeface="Century Gothic"/>
            </a:endParaRPr>
          </a:p>
          <a:p>
            <a:pPr lvl="3" marL="1600200" indent="-228240">
              <a:lnSpc>
                <a:spcPct val="100000"/>
              </a:lnSpc>
              <a:spcBef>
                <a:spcPts val="320"/>
              </a:spcBef>
              <a:buClr>
                <a:srgbClr val="808080"/>
              </a:buClr>
              <a:buFont typeface="Courier New"/>
              <a:buChar char="o"/>
            </a:pPr>
            <a:r>
              <a:rPr b="0" lang="ru-RU" sz="1600" spc="-1" strike="noStrike">
                <a:solidFill>
                  <a:srgbClr val="808080"/>
                </a:solidFill>
                <a:latin typeface="Century Gothic"/>
              </a:rPr>
              <a:t>Четвертый уровень</a:t>
            </a:r>
            <a:endParaRPr b="0" lang="ru-RU" sz="1600" spc="-1" strike="noStrike">
              <a:solidFill>
                <a:srgbClr val="808080"/>
              </a:solidFill>
              <a:latin typeface="Century Gothic"/>
            </a:endParaRPr>
          </a:p>
          <a:p>
            <a:pPr lvl="4" marL="2057400" indent="-228240">
              <a:lnSpc>
                <a:spcPct val="100000"/>
              </a:lnSpc>
              <a:spcBef>
                <a:spcPts val="320"/>
              </a:spcBef>
              <a:buClr>
                <a:srgbClr val="808080"/>
              </a:buClr>
              <a:buFont typeface="Arial"/>
              <a:buChar char="•"/>
            </a:pPr>
            <a:r>
              <a:rPr b="0" lang="ru-RU" sz="1600" spc="-1" strike="noStrike">
                <a:solidFill>
                  <a:srgbClr val="808080"/>
                </a:solidFill>
                <a:latin typeface="Century Gothic"/>
              </a:rPr>
              <a:t>Пятый уровень</a:t>
            </a:r>
            <a:endParaRPr b="0" lang="ru-RU" sz="1600" spc="-1" strike="noStrike">
              <a:solidFill>
                <a:srgbClr val="808080"/>
              </a:solidFill>
              <a:latin typeface="Century Gothic"/>
            </a:endParaRPr>
          </a:p>
        </p:txBody>
      </p:sp>
      <p:sp>
        <p:nvSpPr>
          <p:cNvPr id="134" name="PlaceHolder 5"/>
          <p:cNvSpPr>
            <a:spLocks noGrp="1"/>
          </p:cNvSpPr>
          <p:nvPr>
            <p:ph type="dt"/>
          </p:nvPr>
        </p:nvSpPr>
        <p:spPr>
          <a:xfrm>
            <a:off x="6363360" y="6356520"/>
            <a:ext cx="2085480" cy="364680"/>
          </a:xfrm>
          <a:prstGeom prst="rect">
            <a:avLst/>
          </a:prstGeom>
        </p:spPr>
        <p:txBody>
          <a:bodyPr rIns="45720" anchor="ctr">
            <a:noAutofit/>
          </a:bodyPr>
          <a:p>
            <a:pPr algn="r">
              <a:lnSpc>
                <a:spcPct val="100000"/>
              </a:lnSpc>
            </a:pPr>
            <a:fld id="{EE4C12DF-1BD1-4657-8376-532225D447E7}" type="datetime">
              <a:rPr b="0" lang="ru-RU" sz="1200" spc="-1" strike="noStrike">
                <a:solidFill>
                  <a:srgbClr val="595959"/>
                </a:solidFill>
                <a:latin typeface="Century Gothic"/>
              </a:rPr>
              <a:t>3.2.22</a:t>
            </a:fld>
            <a:endParaRPr b="0" lang="ru-RU" sz="1200" spc="-1" strike="noStrike">
              <a:latin typeface="Times New Roman"/>
            </a:endParaRPr>
          </a:p>
        </p:txBody>
      </p:sp>
      <p:sp>
        <p:nvSpPr>
          <p:cNvPr id="135" name="PlaceHolder 6"/>
          <p:cNvSpPr>
            <a:spLocks noGrp="1"/>
          </p:cNvSpPr>
          <p:nvPr>
            <p:ph type="ftr"/>
          </p:nvPr>
        </p:nvSpPr>
        <p:spPr>
          <a:xfrm>
            <a:off x="659160" y="6356520"/>
            <a:ext cx="2847600" cy="364680"/>
          </a:xfrm>
          <a:prstGeom prst="rect">
            <a:avLst/>
          </a:prstGeom>
        </p:spPr>
        <p:txBody>
          <a:bodyPr lIns="45720" anchor="ctr">
            <a:noAutofit/>
          </a:bodyPr>
          <a:p>
            <a:endParaRPr b="0" lang="ru-RU" sz="2400" spc="-1" strike="noStrike">
              <a:latin typeface="Times New Roman"/>
            </a:endParaRPr>
          </a:p>
        </p:txBody>
      </p:sp>
      <p:sp>
        <p:nvSpPr>
          <p:cNvPr id="136" name="PlaceHolder 7"/>
          <p:cNvSpPr>
            <a:spLocks noGrp="1"/>
          </p:cNvSpPr>
          <p:nvPr>
            <p:ph type="sldNum"/>
          </p:nvPr>
        </p:nvSpPr>
        <p:spPr>
          <a:xfrm>
            <a:off x="8543160" y="6356520"/>
            <a:ext cx="561600" cy="364680"/>
          </a:xfrm>
          <a:prstGeom prst="rect">
            <a:avLst/>
          </a:prstGeom>
        </p:spPr>
        <p:txBody>
          <a:bodyPr lIns="27360" rIns="45720" anchor="ctr">
            <a:noAutofit/>
          </a:bodyPr>
          <a:p>
            <a:pPr>
              <a:lnSpc>
                <a:spcPct val="100000"/>
              </a:lnSpc>
            </a:pPr>
            <a:fld id="{93D53186-C388-4BB8-80F5-68CD9476903D}" type="slidenum">
              <a:rPr b="0" lang="ru-RU" sz="1200" spc="-1" strike="noStrike">
                <a:solidFill>
                  <a:srgbClr val="595959"/>
                </a:solidFill>
                <a:latin typeface="Century Gothic"/>
              </a:rPr>
              <a:t>&lt;номер&gt;</a:t>
            </a:fld>
            <a:endParaRPr b="0" lang="ru-RU" sz="1200" spc="-1" strike="noStrike">
              <a:latin typeface="Times New Roman"/>
            </a:endParaRPr>
          </a:p>
        </p:txBody>
      </p:sp>
      <p:sp>
        <p:nvSpPr>
          <p:cNvPr id="137" name="PlaceHolder 8"/>
          <p:cNvSpPr>
            <a:spLocks noGrp="1"/>
          </p:cNvSpPr>
          <p:nvPr>
            <p:ph type="body"/>
          </p:nvPr>
        </p:nvSpPr>
        <p:spPr>
          <a:xfrm>
            <a:off x="365760" y="1600200"/>
            <a:ext cx="4041360" cy="4525920"/>
          </a:xfrm>
          <a:prstGeom prst="rect">
            <a:avLst/>
          </a:prstGeom>
        </p:spPr>
        <p:txBody>
          <a:bodyPr>
            <a:noAutofit/>
          </a:bodyPr>
          <a:p>
            <a:pPr marL="343080" indent="-342720">
              <a:lnSpc>
                <a:spcPct val="100000"/>
              </a:lnSpc>
              <a:spcBef>
                <a:spcPts val="479"/>
              </a:spcBef>
              <a:buClr>
                <a:srgbClr val="808080"/>
              </a:buClr>
              <a:buFont typeface="Arial"/>
              <a:buChar char="•"/>
            </a:pPr>
            <a:r>
              <a:rPr b="0" lang="ru-RU" sz="2400" spc="-1" strike="noStrike">
                <a:solidFill>
                  <a:srgbClr val="808080"/>
                </a:solidFill>
                <a:latin typeface="Century Gothic"/>
              </a:rPr>
              <a:t>Образец текста</a:t>
            </a:r>
            <a:endParaRPr b="0" lang="ru-RU" sz="2400" spc="-1" strike="noStrike">
              <a:solidFill>
                <a:srgbClr val="808080"/>
              </a:solidFill>
              <a:latin typeface="Century Gothic"/>
            </a:endParaRPr>
          </a:p>
          <a:p>
            <a:pPr lvl="1" marL="743040" indent="-285480">
              <a:lnSpc>
                <a:spcPct val="100000"/>
              </a:lnSpc>
              <a:spcBef>
                <a:spcPts val="320"/>
              </a:spcBef>
              <a:buClr>
                <a:srgbClr val="808080"/>
              </a:buClr>
              <a:buFont typeface="Courier New"/>
              <a:buChar char="o"/>
            </a:pPr>
            <a:r>
              <a:rPr b="0" lang="ru-RU" sz="1600" spc="-1" strike="noStrike">
                <a:solidFill>
                  <a:srgbClr val="808080"/>
                </a:solidFill>
                <a:latin typeface="Century Gothic"/>
              </a:rPr>
              <a:t>Второй уровень</a:t>
            </a:r>
            <a:endParaRPr b="0" lang="ru-RU" sz="1600" spc="-1" strike="noStrike">
              <a:solidFill>
                <a:srgbClr val="808080"/>
              </a:solidFill>
              <a:latin typeface="Century Gothic"/>
            </a:endParaRPr>
          </a:p>
          <a:p>
            <a:pPr lvl="2" marL="1143000" indent="-228240">
              <a:lnSpc>
                <a:spcPct val="100000"/>
              </a:lnSpc>
              <a:spcBef>
                <a:spcPts val="320"/>
              </a:spcBef>
              <a:buClr>
                <a:srgbClr val="808080"/>
              </a:buClr>
              <a:buFont typeface="Arial"/>
              <a:buChar char="•"/>
            </a:pPr>
            <a:r>
              <a:rPr b="0" lang="ru-RU" sz="1600" spc="-1" strike="noStrike">
                <a:solidFill>
                  <a:srgbClr val="808080"/>
                </a:solidFill>
                <a:latin typeface="Century Gothic"/>
              </a:rPr>
              <a:t>Третий уровень</a:t>
            </a:r>
            <a:endParaRPr b="0" lang="ru-RU" sz="1600" spc="-1" strike="noStrike">
              <a:solidFill>
                <a:srgbClr val="808080"/>
              </a:solidFill>
              <a:latin typeface="Century Gothic"/>
            </a:endParaRPr>
          </a:p>
          <a:p>
            <a:pPr lvl="3" marL="1600200" indent="-228240">
              <a:lnSpc>
                <a:spcPct val="100000"/>
              </a:lnSpc>
              <a:spcBef>
                <a:spcPts val="320"/>
              </a:spcBef>
              <a:buClr>
                <a:srgbClr val="808080"/>
              </a:buClr>
              <a:buFont typeface="Courier New"/>
              <a:buChar char="o"/>
            </a:pPr>
            <a:r>
              <a:rPr b="0" lang="ru-RU" sz="1600" spc="-1" strike="noStrike">
                <a:solidFill>
                  <a:srgbClr val="808080"/>
                </a:solidFill>
                <a:latin typeface="Century Gothic"/>
              </a:rPr>
              <a:t>Четвертый уровень</a:t>
            </a:r>
            <a:endParaRPr b="0" lang="ru-RU" sz="1600" spc="-1" strike="noStrike">
              <a:solidFill>
                <a:srgbClr val="808080"/>
              </a:solidFill>
              <a:latin typeface="Century Gothic"/>
            </a:endParaRPr>
          </a:p>
          <a:p>
            <a:pPr lvl="4" marL="2057400" indent="-228240">
              <a:lnSpc>
                <a:spcPct val="100000"/>
              </a:lnSpc>
              <a:spcBef>
                <a:spcPts val="320"/>
              </a:spcBef>
              <a:buClr>
                <a:srgbClr val="808080"/>
              </a:buClr>
              <a:buFont typeface="Arial"/>
              <a:buChar char="•"/>
            </a:pPr>
            <a:r>
              <a:rPr b="0" lang="ru-RU" sz="1600" spc="-1" strike="noStrike">
                <a:solidFill>
                  <a:srgbClr val="808080"/>
                </a:solidFill>
                <a:latin typeface="Century Gothic"/>
              </a:rPr>
              <a:t>Пятый уровень</a:t>
            </a:r>
            <a:endParaRPr b="0" lang="ru-RU" sz="1600" spc="-1" strike="noStrike">
              <a:solidFill>
                <a:srgbClr val="808080"/>
              </a:solidFill>
              <a:latin typeface="Century Gothic"/>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image" Target="../media/image5.png"/><Relationship Id="rId3" Type="http://schemas.openxmlformats.org/officeDocument/2006/relationships/slideLayout" Target="../slideLayouts/slideLayout40.xml"/>
</Relationships>
</file>

<file path=ppt/slides/_rels/slide11.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slideLayout" Target="../slideLayouts/slideLayout40.xml"/>
</Relationships>
</file>

<file path=ppt/slides/_rels/slide12.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40.xml"/>
</Relationships>
</file>

<file path=ppt/slides/_rels/slide13.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10.png"/><Relationship Id="rId3" Type="http://schemas.openxmlformats.org/officeDocument/2006/relationships/slideLayout" Target="../slideLayouts/slideLayout40.xml"/>
</Relationships>
</file>

<file path=ppt/slides/_rels/slide14.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40.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3.png"/><Relationship Id="rId3" Type="http://schemas.openxmlformats.org/officeDocument/2006/relationships/slideLayout" Target="../slideLayouts/slideLayout40.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TextShape 1"/>
          <p:cNvSpPr txBox="1"/>
          <p:nvPr/>
        </p:nvSpPr>
        <p:spPr>
          <a:xfrm>
            <a:off x="540000" y="1620000"/>
            <a:ext cx="7772040" cy="2387160"/>
          </a:xfrm>
          <a:prstGeom prst="rect">
            <a:avLst/>
          </a:prstGeom>
          <a:noFill/>
          <a:ln w="0">
            <a:noFill/>
          </a:ln>
        </p:spPr>
        <p:txBody>
          <a:bodyPr anchor="b">
            <a:normAutofit/>
          </a:bodyPr>
          <a:p>
            <a:pPr algn="ctr">
              <a:lnSpc>
                <a:spcPct val="100000"/>
              </a:lnSpc>
            </a:pPr>
            <a:r>
              <a:rPr b="1" lang="ru-RU" sz="3600" spc="-1" strike="noStrike" u="sng">
                <a:solidFill>
                  <a:srgbClr val="2b3949"/>
                </a:solidFill>
                <a:uFillTx/>
                <a:latin typeface="Times New Roman"/>
              </a:rPr>
              <a:t>ПРЕЗЕНТАЦИЯ</a:t>
            </a:r>
            <a:br/>
            <a:r>
              <a:rPr b="1" lang="ru-RU" sz="3600" spc="-1" strike="noStrike">
                <a:solidFill>
                  <a:srgbClr val="2f5897"/>
                </a:solidFill>
                <a:latin typeface="Times New Roman"/>
              </a:rPr>
              <a:t>ТЕМА:</a:t>
            </a:r>
            <a:br/>
            <a:r>
              <a:rPr b="1" lang="ru-RU" sz="3600" spc="-1" strike="noStrike">
                <a:solidFill>
                  <a:srgbClr val="2f5897"/>
                </a:solidFill>
                <a:latin typeface="Times New Roman"/>
              </a:rPr>
              <a:t>«ТАНЦЕВАЛЬНАЯ МУЗЫКА»</a:t>
            </a:r>
            <a:endParaRPr b="0" lang="ru-RU" sz="3600" spc="-1" strike="noStrike">
              <a:solidFill>
                <a:srgbClr val="000000"/>
              </a:solidFill>
              <a:latin typeface="Arial"/>
            </a:endParaRPr>
          </a:p>
        </p:txBody>
      </p:sp>
      <p:sp>
        <p:nvSpPr>
          <p:cNvPr id="175" name="TextShape 2"/>
          <p:cNvSpPr txBox="1"/>
          <p:nvPr/>
        </p:nvSpPr>
        <p:spPr>
          <a:xfrm>
            <a:off x="1259640" y="2421000"/>
            <a:ext cx="6840360" cy="3168000"/>
          </a:xfrm>
          <a:prstGeom prst="rect">
            <a:avLst/>
          </a:prstGeom>
          <a:noFill/>
          <a:ln w="0">
            <a:noFill/>
          </a:ln>
        </p:spPr>
        <p:txBody>
          <a:bodyPr>
            <a:normAutofit/>
          </a:bodyPr>
          <a:p>
            <a:pPr algn="ctr">
              <a:lnSpc>
                <a:spcPct val="100000"/>
              </a:lnSpc>
              <a:spcBef>
                <a:spcPts val="479"/>
              </a:spcBef>
              <a:tabLst>
                <a:tab algn="l" pos="0"/>
              </a:tabLst>
            </a:pPr>
            <a:endParaRPr b="0" lang="ru-RU" sz="3200" spc="-1" strike="noStrike">
              <a:latin typeface="Arial"/>
            </a:endParaRPr>
          </a:p>
          <a:p>
            <a:pPr algn="ctr">
              <a:lnSpc>
                <a:spcPct val="100000"/>
              </a:lnSpc>
              <a:spcBef>
                <a:spcPts val="2560"/>
              </a:spcBef>
              <a:tabLst>
                <a:tab algn="l" pos="0"/>
              </a:tabLst>
            </a:pPr>
            <a:endParaRPr b="0" lang="ru-RU" sz="3200" spc="-1" strike="noStrike">
              <a:latin typeface="Arial"/>
            </a:endParaRPr>
          </a:p>
        </p:txBody>
      </p:sp>
    </p:spTree>
  </p:cSld>
  <p:transition spd="slow">
    <p:fade/>
  </p:transition>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2" name="TextShape 1"/>
          <p:cNvSpPr txBox="1"/>
          <p:nvPr/>
        </p:nvSpPr>
        <p:spPr>
          <a:xfrm>
            <a:off x="-108360" y="-387360"/>
            <a:ext cx="8229240" cy="1196280"/>
          </a:xfrm>
          <a:prstGeom prst="rect">
            <a:avLst/>
          </a:prstGeom>
          <a:noFill/>
          <a:ln w="0">
            <a:noFill/>
          </a:ln>
        </p:spPr>
        <p:txBody>
          <a:bodyPr anchor="b">
            <a:noAutofit/>
          </a:bodyPr>
          <a:p>
            <a:pPr algn="ctr">
              <a:lnSpc>
                <a:spcPts val="5800"/>
              </a:lnSpc>
            </a:pPr>
            <a:r>
              <a:rPr b="0" lang="ru-RU" sz="2800" spc="-1" strike="noStrike">
                <a:solidFill>
                  <a:srgbClr val="2f5897"/>
                </a:solidFill>
                <a:latin typeface="Times New Roman"/>
              </a:rPr>
              <a:t>            </a:t>
            </a:r>
            <a:r>
              <a:rPr b="1" lang="ru-RU" sz="3200" spc="-1" strike="noStrike" u="sng">
                <a:solidFill>
                  <a:srgbClr val="2b3949"/>
                </a:solidFill>
                <a:uFillTx/>
                <a:latin typeface="Times New Roman"/>
              </a:rPr>
              <a:t>ХОРОВОД</a:t>
            </a:r>
            <a:endParaRPr b="0" lang="ru-RU" sz="3200" spc="-1" strike="noStrike">
              <a:solidFill>
                <a:srgbClr val="000000"/>
              </a:solidFill>
              <a:latin typeface="Arial"/>
            </a:endParaRPr>
          </a:p>
        </p:txBody>
      </p:sp>
      <p:sp>
        <p:nvSpPr>
          <p:cNvPr id="203" name="TextShape 2"/>
          <p:cNvSpPr txBox="1"/>
          <p:nvPr/>
        </p:nvSpPr>
        <p:spPr>
          <a:xfrm>
            <a:off x="4883400" y="1484640"/>
            <a:ext cx="4008600" cy="4968360"/>
          </a:xfrm>
          <a:prstGeom prst="rect">
            <a:avLst/>
          </a:prstGeom>
          <a:noFill/>
          <a:ln w="0">
            <a:noFill/>
          </a:ln>
        </p:spPr>
        <p:txBody>
          <a:bodyPr>
            <a:normAutofit/>
          </a:bodyPr>
          <a:p>
            <a:pPr>
              <a:lnSpc>
                <a:spcPct val="115000"/>
              </a:lnSpc>
              <a:spcBef>
                <a:spcPts val="479"/>
              </a:spcBef>
              <a:spcAft>
                <a:spcPts val="1001"/>
              </a:spcAft>
              <a:tabLst>
                <a:tab algn="l" pos="0"/>
              </a:tabLst>
            </a:pPr>
            <a:r>
              <a:rPr b="0" lang="ru-RU" sz="2400" spc="-1" strike="noStrike">
                <a:solidFill>
                  <a:srgbClr val="2f5897"/>
                </a:solidFill>
                <a:latin typeface="Times New Roman"/>
              </a:rPr>
              <a:t>  </a:t>
            </a:r>
            <a:r>
              <a:rPr b="1" i="1" lang="ru-RU" sz="2400" spc="-1" strike="noStrike">
                <a:solidFill>
                  <a:srgbClr val="ff0000"/>
                </a:solidFill>
                <a:latin typeface="Times New Roman"/>
                <a:ea typeface="Calibri"/>
              </a:rPr>
              <a:t>Хоровод</a:t>
            </a:r>
            <a:r>
              <a:rPr b="1" i="1" lang="ru-RU" sz="2400" spc="-1" strike="noStrike">
                <a:solidFill>
                  <a:srgbClr val="000000"/>
                </a:solidFill>
                <a:latin typeface="Times New Roman"/>
                <a:ea typeface="Calibri"/>
              </a:rPr>
              <a:t> </a:t>
            </a:r>
            <a:r>
              <a:rPr b="1" i="1" lang="ru-RU" sz="2400" spc="-1" strike="noStrike">
                <a:solidFill>
                  <a:srgbClr val="2f5897"/>
                </a:solidFill>
                <a:latin typeface="Times New Roman"/>
                <a:ea typeface="Calibri"/>
              </a:rPr>
              <a:t>– русский танец</a:t>
            </a:r>
            <a:r>
              <a:rPr b="1" lang="ru-RU" sz="2400" spc="-1" strike="noStrike">
                <a:solidFill>
                  <a:srgbClr val="2f5897"/>
                </a:solidFill>
                <a:latin typeface="Times New Roman"/>
                <a:ea typeface="Calibri"/>
              </a:rPr>
              <a:t>. Плавные неторопливые движения русских хороводов сопровождаются напевной лирической музыкой. В красивых длинных сарафанах девушки будто медленно плывут, «рисуя» разнообразные фигуры</a:t>
            </a:r>
            <a:endParaRPr b="0" lang="ru-RU" sz="2400" spc="-1" strike="noStrike">
              <a:solidFill>
                <a:srgbClr val="808080"/>
              </a:solidFill>
              <a:latin typeface="Century Gothic"/>
            </a:endParaRPr>
          </a:p>
          <a:p>
            <a:pPr algn="just">
              <a:lnSpc>
                <a:spcPct val="115000"/>
              </a:lnSpc>
              <a:spcBef>
                <a:spcPts val="479"/>
              </a:spcBef>
              <a:spcAft>
                <a:spcPts val="1001"/>
              </a:spcAft>
              <a:tabLst>
                <a:tab algn="l" pos="0"/>
              </a:tabLst>
            </a:pPr>
            <a:endParaRPr b="0" lang="ru-RU" sz="2400" spc="-1" strike="noStrike">
              <a:solidFill>
                <a:srgbClr val="808080"/>
              </a:solidFill>
              <a:latin typeface="Century Gothic"/>
            </a:endParaRPr>
          </a:p>
        </p:txBody>
      </p:sp>
      <p:pic>
        <p:nvPicPr>
          <p:cNvPr id="204" name="Объект 6" descr="http://mol-tat.ru/media/k2/items/cache/8e5f062e9750688c028aaa3058da9ec4_XL.jpg"/>
          <p:cNvPicPr/>
          <p:nvPr/>
        </p:nvPicPr>
        <p:blipFill>
          <a:blip r:embed="rId1"/>
          <a:stretch/>
        </p:blipFill>
        <p:spPr>
          <a:xfrm>
            <a:off x="539640" y="908640"/>
            <a:ext cx="3528000" cy="2808000"/>
          </a:xfrm>
          <a:prstGeom prst="rect">
            <a:avLst/>
          </a:prstGeom>
          <a:ln w="0">
            <a:noFill/>
          </a:ln>
          <a:effectLst>
            <a:softEdge rad="112680"/>
          </a:effectLst>
        </p:spPr>
      </p:pic>
      <p:pic>
        <p:nvPicPr>
          <p:cNvPr id="205" name="Picture 2" descr=""/>
          <p:cNvPicPr/>
          <p:nvPr/>
        </p:nvPicPr>
        <p:blipFill>
          <a:blip r:embed="rId2"/>
          <a:stretch/>
        </p:blipFill>
        <p:spPr>
          <a:xfrm>
            <a:off x="683640" y="3861000"/>
            <a:ext cx="4199400" cy="2819160"/>
          </a:xfrm>
          <a:prstGeom prst="rect">
            <a:avLst/>
          </a:prstGeom>
          <a:ln w="0">
            <a:noFill/>
          </a:ln>
          <a:effectLst>
            <a:softEdge rad="112680"/>
          </a:effectLst>
        </p:spPr>
      </p:pic>
    </p:spTree>
  </p:cSld>
  <p:transition spd="slow">
    <p:fade/>
  </p:transition>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TextShape 1"/>
          <p:cNvSpPr txBox="1"/>
          <p:nvPr/>
        </p:nvSpPr>
        <p:spPr>
          <a:xfrm>
            <a:off x="457200" y="0"/>
            <a:ext cx="8229240" cy="908280"/>
          </a:xfrm>
          <a:prstGeom prst="rect">
            <a:avLst/>
          </a:prstGeom>
          <a:noFill/>
          <a:ln w="0">
            <a:noFill/>
          </a:ln>
        </p:spPr>
        <p:txBody>
          <a:bodyPr anchor="b">
            <a:noAutofit/>
          </a:bodyPr>
          <a:p>
            <a:pPr algn="ctr">
              <a:lnSpc>
                <a:spcPts val="5800"/>
              </a:lnSpc>
            </a:pPr>
            <a:r>
              <a:rPr b="0" lang="ru-RU" sz="2800" spc="-1" strike="noStrike">
                <a:solidFill>
                  <a:srgbClr val="2f5897"/>
                </a:solidFill>
                <a:latin typeface="Times New Roman"/>
              </a:rPr>
              <a:t>            </a:t>
            </a:r>
            <a:r>
              <a:rPr b="1" lang="ru-RU" sz="3200" spc="-1" strike="noStrike" u="sng">
                <a:solidFill>
                  <a:srgbClr val="2b3949"/>
                </a:solidFill>
                <a:uFillTx/>
                <a:latin typeface="Times New Roman"/>
              </a:rPr>
              <a:t>ЛЕЗГИНКА</a:t>
            </a:r>
            <a:endParaRPr b="0" lang="ru-RU" sz="3200" spc="-1" strike="noStrike">
              <a:solidFill>
                <a:srgbClr val="000000"/>
              </a:solidFill>
              <a:latin typeface="Arial"/>
            </a:endParaRPr>
          </a:p>
        </p:txBody>
      </p:sp>
      <p:sp>
        <p:nvSpPr>
          <p:cNvPr id="207" name="TextShape 2"/>
          <p:cNvSpPr txBox="1"/>
          <p:nvPr/>
        </p:nvSpPr>
        <p:spPr>
          <a:xfrm>
            <a:off x="4716000" y="908640"/>
            <a:ext cx="4320000" cy="5760360"/>
          </a:xfrm>
          <a:prstGeom prst="rect">
            <a:avLst/>
          </a:prstGeom>
          <a:noFill/>
          <a:ln w="0">
            <a:noFill/>
          </a:ln>
        </p:spPr>
        <p:txBody>
          <a:bodyPr>
            <a:noAutofit/>
          </a:bodyPr>
          <a:p>
            <a:pPr>
              <a:lnSpc>
                <a:spcPct val="115000"/>
              </a:lnSpc>
              <a:spcBef>
                <a:spcPts val="400"/>
              </a:spcBef>
              <a:spcAft>
                <a:spcPts val="1001"/>
              </a:spcAft>
              <a:tabLst>
                <a:tab algn="l" pos="0"/>
              </a:tabLst>
            </a:pPr>
            <a:r>
              <a:rPr b="0" i="1" lang="ru-RU" sz="2000" spc="-1" strike="noStrike">
                <a:solidFill>
                  <a:srgbClr val="ff0000"/>
                </a:solidFill>
                <a:latin typeface="Times New Roman"/>
              </a:rPr>
              <a:t>  </a:t>
            </a:r>
            <a:r>
              <a:rPr b="1" i="1" lang="ru-RU" sz="2000" spc="-1" strike="noStrike">
                <a:solidFill>
                  <a:srgbClr val="ff0000"/>
                </a:solidFill>
                <a:latin typeface="Times New Roman"/>
                <a:ea typeface="Calibri"/>
              </a:rPr>
              <a:t>Лезгинка </a:t>
            </a:r>
            <a:r>
              <a:rPr b="1" i="1" lang="ru-RU" sz="2000" spc="-1" strike="noStrike">
                <a:solidFill>
                  <a:srgbClr val="2f5897"/>
                </a:solidFill>
                <a:latin typeface="Times New Roman"/>
                <a:ea typeface="Calibri"/>
              </a:rPr>
              <a:t>– кавказский народный танец.</a:t>
            </a:r>
            <a:r>
              <a:rPr b="1" lang="ru-RU" sz="2000" spc="-1" strike="noStrike">
                <a:solidFill>
                  <a:srgbClr val="2f5897"/>
                </a:solidFill>
                <a:latin typeface="Times New Roman"/>
                <a:ea typeface="Calibri"/>
              </a:rPr>
              <a:t> Стремительная и необычайно темпераментная пляска, которая исполняется мужчинами с невероятным напором и ловкостью, силой и блеском, а движения женщин отличаются особой плавностью и изяществом. Для этого танца характерен быстрый темп, острый ритмический рисунок. Характерные черты этого танца отражены в </a:t>
            </a:r>
            <a:r>
              <a:rPr b="1" i="1" lang="ru-RU" sz="2000" spc="-1" strike="noStrike">
                <a:solidFill>
                  <a:srgbClr val="2f5897"/>
                </a:solidFill>
                <a:latin typeface="Times New Roman"/>
                <a:ea typeface="Calibri"/>
              </a:rPr>
              <a:t>Лезгинке Хачатуряна </a:t>
            </a:r>
            <a:r>
              <a:rPr b="1" lang="ru-RU" sz="2000" spc="-1" strike="noStrike">
                <a:solidFill>
                  <a:srgbClr val="2f5897"/>
                </a:solidFill>
                <a:latin typeface="Times New Roman"/>
                <a:ea typeface="Calibri"/>
              </a:rPr>
              <a:t>из балета «</a:t>
            </a:r>
            <a:r>
              <a:rPr b="1" i="1" lang="ru-RU" sz="2000" spc="-1" strike="noStrike">
                <a:solidFill>
                  <a:srgbClr val="2f5897"/>
                </a:solidFill>
                <a:latin typeface="Times New Roman"/>
                <a:ea typeface="Calibri"/>
              </a:rPr>
              <a:t>Гаянэ»</a:t>
            </a:r>
            <a:endParaRPr b="0" lang="ru-RU" sz="2000" spc="-1" strike="noStrike">
              <a:solidFill>
                <a:srgbClr val="808080"/>
              </a:solidFill>
              <a:latin typeface="Century Gothic"/>
            </a:endParaRPr>
          </a:p>
        </p:txBody>
      </p:sp>
      <p:pic>
        <p:nvPicPr>
          <p:cNvPr id="208" name="Picture 2" descr=""/>
          <p:cNvPicPr/>
          <p:nvPr/>
        </p:nvPicPr>
        <p:blipFill>
          <a:blip r:embed="rId1"/>
          <a:stretch/>
        </p:blipFill>
        <p:spPr>
          <a:xfrm>
            <a:off x="395640" y="204120"/>
            <a:ext cx="3096000" cy="3025800"/>
          </a:xfrm>
          <a:prstGeom prst="rect">
            <a:avLst/>
          </a:prstGeom>
          <a:ln cap="sq" w="88900">
            <a:solidFill>
              <a:srgbClr val="ffffff"/>
            </a:solidFill>
            <a:miter/>
          </a:ln>
          <a:effectLst>
            <a:outerShdw algn="tl" blurRad="55000" dir="5400000" dist="18000" rotWithShape="0">
              <a:srgbClr val="000000">
                <a:alpha val="40000"/>
              </a:srgbClr>
            </a:outerShdw>
          </a:effectLst>
          <a:scene3d>
            <a:camera prst="orthographicFront"/>
            <a:lightRig dir="t" rig="twoPt">
              <a:rot lat="0" lon="0" rev="7200000"/>
            </a:lightRig>
          </a:scene3d>
          <a:sp3d>
            <a:bevelT w="25400" h="19050"/>
            <a:contourClr>
              <a:srgbClr val="ffffff"/>
            </a:contourClr>
          </a:sp3d>
        </p:spPr>
      </p:pic>
      <p:pic>
        <p:nvPicPr>
          <p:cNvPr id="209" name="Picture 3" descr=""/>
          <p:cNvPicPr/>
          <p:nvPr/>
        </p:nvPicPr>
        <p:blipFill>
          <a:blip r:embed="rId2"/>
          <a:stretch/>
        </p:blipFill>
        <p:spPr>
          <a:xfrm>
            <a:off x="638280" y="3573000"/>
            <a:ext cx="3933360" cy="2952000"/>
          </a:xfrm>
          <a:prstGeom prst="rect">
            <a:avLst/>
          </a:prstGeom>
          <a:ln cap="sq" w="88900">
            <a:solidFill>
              <a:srgbClr val="ffffff"/>
            </a:solidFill>
            <a:miter/>
          </a:ln>
          <a:effectLst>
            <a:outerShdw algn="tl" blurRad="55000" dir="5400000" dist="18000" rotWithShape="0">
              <a:srgbClr val="000000">
                <a:alpha val="40000"/>
              </a:srgbClr>
            </a:outerShdw>
          </a:effectLst>
          <a:scene3d>
            <a:camera prst="orthographicFront"/>
            <a:lightRig dir="t" rig="twoPt">
              <a:rot lat="0" lon="0" rev="7200000"/>
            </a:lightRig>
          </a:scene3d>
          <a:sp3d>
            <a:bevelT w="25400" h="19050"/>
            <a:contourClr>
              <a:srgbClr val="ffffff"/>
            </a:contourClr>
          </a:sp3d>
        </p:spPr>
      </p:pic>
    </p:spTree>
  </p:cSld>
  <p:transition spd="slow">
    <p:fade/>
  </p:transition>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TextShape 1"/>
          <p:cNvSpPr txBox="1"/>
          <p:nvPr/>
        </p:nvSpPr>
        <p:spPr>
          <a:xfrm>
            <a:off x="-108360" y="-243360"/>
            <a:ext cx="8229240" cy="1196280"/>
          </a:xfrm>
          <a:prstGeom prst="rect">
            <a:avLst/>
          </a:prstGeom>
          <a:noFill/>
          <a:ln w="0">
            <a:noFill/>
          </a:ln>
        </p:spPr>
        <p:txBody>
          <a:bodyPr anchor="b">
            <a:noAutofit/>
          </a:bodyPr>
          <a:p>
            <a:pPr algn="ctr">
              <a:lnSpc>
                <a:spcPts val="5800"/>
              </a:lnSpc>
            </a:pPr>
            <a:r>
              <a:rPr b="0" lang="ru-RU" sz="3200" spc="-1" strike="noStrike">
                <a:solidFill>
                  <a:srgbClr val="2b3949"/>
                </a:solidFill>
                <a:latin typeface="Times New Roman"/>
              </a:rPr>
              <a:t>            </a:t>
            </a:r>
            <a:r>
              <a:rPr b="1" lang="ru-RU" sz="3200" spc="-1" strike="noStrike" u="sng">
                <a:solidFill>
                  <a:srgbClr val="2b3949"/>
                </a:solidFill>
                <a:uFillTx/>
                <a:latin typeface="Times New Roman"/>
              </a:rPr>
              <a:t>БУЛЬБА</a:t>
            </a:r>
            <a:endParaRPr b="0" lang="ru-RU" sz="3200" spc="-1" strike="noStrike">
              <a:solidFill>
                <a:srgbClr val="000000"/>
              </a:solidFill>
              <a:latin typeface="Arial"/>
            </a:endParaRPr>
          </a:p>
        </p:txBody>
      </p:sp>
      <p:sp>
        <p:nvSpPr>
          <p:cNvPr id="211" name="TextShape 2"/>
          <p:cNvSpPr txBox="1"/>
          <p:nvPr/>
        </p:nvSpPr>
        <p:spPr>
          <a:xfrm>
            <a:off x="5508000" y="1124640"/>
            <a:ext cx="3456000" cy="5328360"/>
          </a:xfrm>
          <a:prstGeom prst="rect">
            <a:avLst/>
          </a:prstGeom>
          <a:noFill/>
          <a:ln w="0">
            <a:noFill/>
          </a:ln>
        </p:spPr>
        <p:txBody>
          <a:bodyPr>
            <a:normAutofit/>
          </a:bodyPr>
          <a:p>
            <a:pPr>
              <a:lnSpc>
                <a:spcPct val="115000"/>
              </a:lnSpc>
              <a:spcBef>
                <a:spcPts val="400"/>
              </a:spcBef>
              <a:spcAft>
                <a:spcPts val="1001"/>
              </a:spcAft>
              <a:tabLst>
                <a:tab algn="l" pos="0"/>
              </a:tabLst>
            </a:pPr>
            <a:r>
              <a:rPr b="0" lang="ru-RU" sz="2000" spc="-1" strike="noStrike">
                <a:solidFill>
                  <a:srgbClr val="ff0000"/>
                </a:solidFill>
                <a:latin typeface="Times New Roman"/>
                <a:ea typeface="Calibri"/>
              </a:rPr>
              <a:t>     </a:t>
            </a:r>
            <a:r>
              <a:rPr b="1" i="1" lang="ru-RU" sz="2000" spc="-1" strike="noStrike">
                <a:solidFill>
                  <a:srgbClr val="ff0000"/>
                </a:solidFill>
                <a:latin typeface="Times New Roman"/>
                <a:ea typeface="Calibri"/>
              </a:rPr>
              <a:t>Бульба </a:t>
            </a:r>
            <a:r>
              <a:rPr b="1" i="1" lang="ru-RU" sz="2000" spc="-1" strike="noStrike">
                <a:solidFill>
                  <a:srgbClr val="2f5897"/>
                </a:solidFill>
                <a:latin typeface="Times New Roman"/>
                <a:ea typeface="Calibri"/>
              </a:rPr>
              <a:t>– шуточная песня – пляска</a:t>
            </a:r>
            <a:r>
              <a:rPr b="1" lang="ru-RU" sz="2000" spc="-1" strike="noStrike">
                <a:solidFill>
                  <a:srgbClr val="2f5897"/>
                </a:solidFill>
                <a:latin typeface="Times New Roman"/>
                <a:ea typeface="Calibri"/>
              </a:rPr>
              <a:t>, которая по своему характеру и ритму напоминает </a:t>
            </a:r>
            <a:r>
              <a:rPr b="1" i="1" lang="ru-RU" sz="2000" spc="-1" strike="noStrike">
                <a:solidFill>
                  <a:srgbClr val="2f5897"/>
                </a:solidFill>
                <a:latin typeface="Times New Roman"/>
                <a:ea typeface="Calibri"/>
              </a:rPr>
              <a:t>польку, </a:t>
            </a:r>
            <a:r>
              <a:rPr b="1" lang="ru-RU" sz="2000" spc="-1" strike="noStrike">
                <a:solidFill>
                  <a:srgbClr val="2f5897"/>
                </a:solidFill>
                <a:latin typeface="Times New Roman"/>
                <a:ea typeface="Calibri"/>
              </a:rPr>
              <a:t>белорусский народ восхваляет картошку (так переводится на русский язык слово «бульба»).</a:t>
            </a:r>
            <a:endParaRPr b="0" lang="ru-RU" sz="2000" spc="-1" strike="noStrike">
              <a:solidFill>
                <a:srgbClr val="808080"/>
              </a:solidFill>
              <a:latin typeface="Century Gothic"/>
            </a:endParaRPr>
          </a:p>
          <a:p>
            <a:pPr>
              <a:lnSpc>
                <a:spcPct val="115000"/>
              </a:lnSpc>
              <a:spcBef>
                <a:spcPts val="400"/>
              </a:spcBef>
              <a:spcAft>
                <a:spcPts val="1001"/>
              </a:spcAft>
              <a:tabLst>
                <a:tab algn="l" pos="0"/>
              </a:tabLst>
            </a:pPr>
            <a:r>
              <a:rPr b="1" lang="ru-RU" sz="2000" spc="-1" strike="noStrike">
                <a:solidFill>
                  <a:srgbClr val="2f5897"/>
                </a:solidFill>
                <a:latin typeface="Times New Roman"/>
                <a:ea typeface="Calibri"/>
              </a:rPr>
              <a:t>      </a:t>
            </a:r>
            <a:r>
              <a:rPr b="1" lang="ru-RU" sz="2000" spc="-1" strike="noStrike">
                <a:solidFill>
                  <a:srgbClr val="2f5897"/>
                </a:solidFill>
                <a:latin typeface="Times New Roman"/>
                <a:ea typeface="Calibri"/>
              </a:rPr>
              <a:t>В движениях танца изображается посадка, выращивание и сбор урожая картошки</a:t>
            </a:r>
            <a:endParaRPr b="0" lang="ru-RU" sz="2000" spc="-1" strike="noStrike">
              <a:solidFill>
                <a:srgbClr val="808080"/>
              </a:solidFill>
              <a:latin typeface="Century Gothic"/>
            </a:endParaRPr>
          </a:p>
        </p:txBody>
      </p:sp>
      <p:sp>
        <p:nvSpPr>
          <p:cNvPr id="212" name="TextShape 3"/>
          <p:cNvSpPr txBox="1"/>
          <p:nvPr/>
        </p:nvSpPr>
        <p:spPr>
          <a:xfrm>
            <a:off x="365760" y="1600200"/>
            <a:ext cx="3557880" cy="1396440"/>
          </a:xfrm>
          <a:prstGeom prst="rect">
            <a:avLst/>
          </a:prstGeom>
          <a:noFill/>
          <a:ln w="0">
            <a:noFill/>
          </a:ln>
        </p:spPr>
        <p:txBody>
          <a:bodyPr>
            <a:noAutofit/>
          </a:bodyPr>
          <a:p>
            <a:endParaRPr b="0" lang="ru-RU" sz="2400" spc="-1" strike="noStrike">
              <a:solidFill>
                <a:srgbClr val="808080"/>
              </a:solidFill>
              <a:latin typeface="Century Gothic"/>
            </a:endParaRPr>
          </a:p>
        </p:txBody>
      </p:sp>
      <p:pic>
        <p:nvPicPr>
          <p:cNvPr id="213" name="Picture 3" descr=""/>
          <p:cNvPicPr/>
          <p:nvPr/>
        </p:nvPicPr>
        <p:blipFill>
          <a:blip r:embed="rId1"/>
          <a:stretch/>
        </p:blipFill>
        <p:spPr>
          <a:xfrm>
            <a:off x="323640" y="1412640"/>
            <a:ext cx="5090760" cy="3816000"/>
          </a:xfrm>
          <a:prstGeom prst="rect">
            <a:avLst/>
          </a:prstGeom>
          <a:ln cap="sq" w="88900">
            <a:solidFill>
              <a:srgbClr val="ffffff"/>
            </a:solidFill>
            <a:miter/>
          </a:ln>
          <a:effectLst>
            <a:outerShdw algn="tl" blurRad="55000" dir="5400000" dist="18000" rotWithShape="0">
              <a:srgbClr val="000000">
                <a:alpha val="40000"/>
              </a:srgbClr>
            </a:outerShdw>
          </a:effectLst>
          <a:scene3d>
            <a:camera prst="orthographicFront"/>
            <a:lightRig dir="t" rig="twoPt">
              <a:rot lat="0" lon="0" rev="7200000"/>
            </a:lightRig>
          </a:scene3d>
          <a:sp3d>
            <a:bevelT w="25400" h="19050"/>
            <a:contourClr>
              <a:srgbClr val="ffffff"/>
            </a:contourClr>
          </a:sp3d>
        </p:spPr>
      </p:pic>
    </p:spTree>
  </p:cSld>
  <p:transition spd="slow">
    <p:fade/>
  </p:transition>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4" name="TextShape 1"/>
          <p:cNvSpPr txBox="1"/>
          <p:nvPr/>
        </p:nvSpPr>
        <p:spPr>
          <a:xfrm>
            <a:off x="457200" y="0"/>
            <a:ext cx="8229240" cy="887040"/>
          </a:xfrm>
          <a:prstGeom prst="rect">
            <a:avLst/>
          </a:prstGeom>
          <a:noFill/>
          <a:ln w="0">
            <a:noFill/>
          </a:ln>
        </p:spPr>
        <p:txBody>
          <a:bodyPr anchor="b">
            <a:noAutofit/>
          </a:bodyPr>
          <a:p>
            <a:pPr algn="ctr">
              <a:lnSpc>
                <a:spcPts val="5800"/>
              </a:lnSpc>
            </a:pPr>
            <a:r>
              <a:rPr b="0" lang="ru-RU" sz="2800" spc="-1" strike="noStrike">
                <a:solidFill>
                  <a:srgbClr val="2f5897"/>
                </a:solidFill>
                <a:latin typeface="Times New Roman"/>
              </a:rPr>
              <a:t>            </a:t>
            </a:r>
            <a:r>
              <a:rPr b="1" lang="ru-RU" sz="3200" spc="-1" strike="noStrike" u="sng">
                <a:solidFill>
                  <a:srgbClr val="2b3949"/>
                </a:solidFill>
                <a:uFillTx/>
                <a:latin typeface="Times New Roman"/>
              </a:rPr>
              <a:t>ТАРАНТЕЛЛА</a:t>
            </a:r>
            <a:endParaRPr b="0" lang="ru-RU" sz="3200" spc="-1" strike="noStrike">
              <a:solidFill>
                <a:srgbClr val="000000"/>
              </a:solidFill>
              <a:latin typeface="Arial"/>
            </a:endParaRPr>
          </a:p>
        </p:txBody>
      </p:sp>
      <p:sp>
        <p:nvSpPr>
          <p:cNvPr id="215" name="TextShape 2"/>
          <p:cNvSpPr txBox="1"/>
          <p:nvPr/>
        </p:nvSpPr>
        <p:spPr>
          <a:xfrm>
            <a:off x="5004000" y="1371600"/>
            <a:ext cx="3682440" cy="4857120"/>
          </a:xfrm>
          <a:prstGeom prst="rect">
            <a:avLst/>
          </a:prstGeom>
          <a:noFill/>
          <a:ln w="0">
            <a:noFill/>
          </a:ln>
        </p:spPr>
        <p:txBody>
          <a:bodyPr>
            <a:normAutofit/>
          </a:bodyPr>
          <a:p>
            <a:pPr>
              <a:lnSpc>
                <a:spcPct val="115000"/>
              </a:lnSpc>
              <a:spcBef>
                <a:spcPts val="479"/>
              </a:spcBef>
              <a:spcAft>
                <a:spcPts val="1001"/>
              </a:spcAft>
              <a:tabLst>
                <a:tab algn="l" pos="0"/>
              </a:tabLst>
            </a:pPr>
            <a:r>
              <a:rPr b="0" lang="ru-RU" sz="2400" spc="-1" strike="noStrike">
                <a:solidFill>
                  <a:srgbClr val="234271"/>
                </a:solidFill>
                <a:latin typeface="Times New Roman"/>
                <a:ea typeface="Calibri"/>
              </a:rPr>
              <a:t>     </a:t>
            </a:r>
            <a:endParaRPr b="0" lang="ru-RU" sz="2400" spc="-1" strike="noStrike">
              <a:solidFill>
                <a:srgbClr val="808080"/>
              </a:solidFill>
              <a:latin typeface="Century Gothic"/>
            </a:endParaRPr>
          </a:p>
        </p:txBody>
      </p:sp>
      <p:pic>
        <p:nvPicPr>
          <p:cNvPr id="216" name="Picture 2" descr=""/>
          <p:cNvPicPr/>
          <p:nvPr/>
        </p:nvPicPr>
        <p:blipFill>
          <a:blip r:embed="rId1"/>
          <a:stretch/>
        </p:blipFill>
        <p:spPr>
          <a:xfrm>
            <a:off x="267120" y="3977280"/>
            <a:ext cx="4104000" cy="2552400"/>
          </a:xfrm>
          <a:prstGeom prst="rect">
            <a:avLst/>
          </a:prstGeom>
          <a:ln w="0">
            <a:noFill/>
          </a:ln>
        </p:spPr>
      </p:pic>
      <p:pic>
        <p:nvPicPr>
          <p:cNvPr id="217" name="Picture 3" descr=""/>
          <p:cNvPicPr/>
          <p:nvPr/>
        </p:nvPicPr>
        <p:blipFill>
          <a:blip r:embed="rId2"/>
          <a:stretch/>
        </p:blipFill>
        <p:spPr>
          <a:xfrm>
            <a:off x="251640" y="1124640"/>
            <a:ext cx="3744000" cy="2675160"/>
          </a:xfrm>
          <a:prstGeom prst="rect">
            <a:avLst/>
          </a:prstGeom>
          <a:ln w="0">
            <a:noFill/>
          </a:ln>
        </p:spPr>
      </p:pic>
      <p:sp>
        <p:nvSpPr>
          <p:cNvPr id="218" name="CustomShape 3"/>
          <p:cNvSpPr/>
          <p:nvPr/>
        </p:nvSpPr>
        <p:spPr>
          <a:xfrm>
            <a:off x="4448520" y="1268640"/>
            <a:ext cx="4608000" cy="4225320"/>
          </a:xfrm>
          <a:prstGeom prst="rect">
            <a:avLst/>
          </a:prstGeom>
          <a:noFill/>
          <a:ln w="0">
            <a:noFill/>
          </a:ln>
        </p:spPr>
        <p:style>
          <a:lnRef idx="0"/>
          <a:fillRef idx="0"/>
          <a:effectRef idx="0"/>
          <a:fontRef idx="minor"/>
        </p:style>
        <p:txBody>
          <a:bodyPr lIns="90000" rIns="90000" tIns="45000" bIns="45000">
            <a:spAutoFit/>
          </a:bodyPr>
          <a:p>
            <a:pPr algn="just">
              <a:lnSpc>
                <a:spcPct val="115000"/>
              </a:lnSpc>
              <a:spcAft>
                <a:spcPts val="1001"/>
              </a:spcAft>
            </a:pPr>
            <a:r>
              <a:rPr b="1" i="1" lang="ru-RU" sz="1800" spc="-1" strike="noStrike">
                <a:solidFill>
                  <a:srgbClr val="ff0000"/>
                </a:solidFill>
                <a:latin typeface="Times New Roman"/>
                <a:ea typeface="Calibri"/>
              </a:rPr>
              <a:t>Т</a:t>
            </a:r>
            <a:r>
              <a:rPr b="1" i="1" lang="ru-RU" sz="2000" spc="-1" strike="noStrike">
                <a:solidFill>
                  <a:srgbClr val="ff0000"/>
                </a:solidFill>
                <a:latin typeface="Times New Roman"/>
                <a:ea typeface="Calibri"/>
              </a:rPr>
              <a:t>арантелла</a:t>
            </a:r>
            <a:r>
              <a:rPr b="1" lang="ru-RU" sz="1800" spc="-1" strike="noStrike">
                <a:solidFill>
                  <a:srgbClr val="2f5897"/>
                </a:solidFill>
                <a:latin typeface="Times New Roman"/>
                <a:ea typeface="Calibri"/>
              </a:rPr>
              <a:t> </a:t>
            </a:r>
            <a:r>
              <a:rPr b="1" i="1" lang="ru-RU" sz="1800" spc="-1" strike="noStrike">
                <a:solidFill>
                  <a:srgbClr val="2f5897"/>
                </a:solidFill>
                <a:latin typeface="Times New Roman"/>
                <a:ea typeface="Calibri"/>
              </a:rPr>
              <a:t>– итальянский танец</a:t>
            </a:r>
            <a:r>
              <a:rPr b="1" lang="ru-RU" sz="1800" spc="-1" strike="noStrike">
                <a:solidFill>
                  <a:srgbClr val="2f5897"/>
                </a:solidFill>
                <a:latin typeface="Times New Roman"/>
                <a:ea typeface="Calibri"/>
              </a:rPr>
              <a:t>. Она впервые появилась в Италии, в городе Таранто, в связи с которым этот танец получил название. Существует легенда, будто слово </a:t>
            </a:r>
            <a:r>
              <a:rPr b="1" i="1" lang="ru-RU" sz="1800" spc="-1" strike="noStrike">
                <a:solidFill>
                  <a:srgbClr val="2f5897"/>
                </a:solidFill>
                <a:latin typeface="Times New Roman"/>
                <a:ea typeface="Calibri"/>
              </a:rPr>
              <a:t>«тарантелла» </a:t>
            </a:r>
            <a:r>
              <a:rPr b="1" lang="ru-RU" sz="1800" spc="-1" strike="noStrike">
                <a:solidFill>
                  <a:srgbClr val="2f5897"/>
                </a:solidFill>
                <a:latin typeface="Times New Roman"/>
                <a:ea typeface="Calibri"/>
              </a:rPr>
              <a:t>произошло от названия ядовитого паука – тарантула, спастись от смертельного укуса можно было лишь, непрерывно двигаясь, в ритме стремительного танца. Одна из фортепианных пьес, написанных в этом жанре, </a:t>
            </a:r>
            <a:r>
              <a:rPr b="1" i="1" lang="ru-RU" sz="1800" spc="-1" strike="noStrike">
                <a:solidFill>
                  <a:srgbClr val="2f5897"/>
                </a:solidFill>
                <a:latin typeface="Times New Roman"/>
                <a:ea typeface="Calibri"/>
              </a:rPr>
              <a:t>тарантелла С. Прокофьева</a:t>
            </a:r>
            <a:r>
              <a:rPr b="1" lang="ru-RU" sz="1800" spc="-1" strike="noStrike">
                <a:solidFill>
                  <a:srgbClr val="2f5897"/>
                </a:solidFill>
                <a:latin typeface="Times New Roman"/>
                <a:ea typeface="Calibri"/>
              </a:rPr>
              <a:t> из сборника </a:t>
            </a:r>
            <a:r>
              <a:rPr b="1" i="1" lang="ru-RU" sz="1800" spc="-1" strike="noStrike">
                <a:solidFill>
                  <a:srgbClr val="2f5897"/>
                </a:solidFill>
                <a:latin typeface="Times New Roman"/>
                <a:ea typeface="Calibri"/>
              </a:rPr>
              <a:t>«Детская музыка»</a:t>
            </a:r>
            <a:r>
              <a:rPr b="1" lang="ru-RU" sz="1800" spc="-1" strike="noStrike">
                <a:solidFill>
                  <a:srgbClr val="2f5897"/>
                </a:solidFill>
                <a:latin typeface="Times New Roman"/>
                <a:ea typeface="Calibri"/>
              </a:rPr>
              <a:t>. Танец имеет размер 6/8 и отличается чётким ритмом</a:t>
            </a:r>
            <a:endParaRPr b="0" lang="ru-RU" sz="1800" spc="-1" strike="noStrike">
              <a:latin typeface="Arial"/>
            </a:endParaRPr>
          </a:p>
        </p:txBody>
      </p:sp>
    </p:spTree>
  </p:cSld>
  <p:transition spd="slow">
    <p:fade/>
  </p:transition>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9" name="TextShape 1"/>
          <p:cNvSpPr txBox="1"/>
          <p:nvPr/>
        </p:nvSpPr>
        <p:spPr>
          <a:xfrm>
            <a:off x="-35280" y="0"/>
            <a:ext cx="8229240" cy="887040"/>
          </a:xfrm>
          <a:prstGeom prst="rect">
            <a:avLst/>
          </a:prstGeom>
          <a:noFill/>
          <a:ln w="0">
            <a:noFill/>
          </a:ln>
        </p:spPr>
        <p:txBody>
          <a:bodyPr anchor="b">
            <a:noAutofit/>
          </a:bodyPr>
          <a:p>
            <a:pPr algn="ctr">
              <a:lnSpc>
                <a:spcPts val="5800"/>
              </a:lnSpc>
            </a:pPr>
            <a:r>
              <a:rPr b="0" lang="ru-RU" sz="2800" spc="-1" strike="noStrike">
                <a:solidFill>
                  <a:srgbClr val="2f5897"/>
                </a:solidFill>
                <a:latin typeface="Times New Roman"/>
              </a:rPr>
              <a:t>            </a:t>
            </a:r>
            <a:r>
              <a:rPr b="1" lang="ru-RU" sz="3200" spc="-1" strike="noStrike" u="sng">
                <a:solidFill>
                  <a:srgbClr val="2b3949"/>
                </a:solidFill>
                <a:uFillTx/>
                <a:latin typeface="Times New Roman"/>
              </a:rPr>
              <a:t>ЧАРДАШ</a:t>
            </a:r>
            <a:endParaRPr b="0" lang="ru-RU" sz="3200" spc="-1" strike="noStrike">
              <a:solidFill>
                <a:srgbClr val="000000"/>
              </a:solidFill>
              <a:latin typeface="Arial"/>
            </a:endParaRPr>
          </a:p>
        </p:txBody>
      </p:sp>
      <p:sp>
        <p:nvSpPr>
          <p:cNvPr id="220" name="TextShape 2"/>
          <p:cNvSpPr txBox="1"/>
          <p:nvPr/>
        </p:nvSpPr>
        <p:spPr>
          <a:xfrm>
            <a:off x="4932000" y="1052640"/>
            <a:ext cx="3682440" cy="5073120"/>
          </a:xfrm>
          <a:prstGeom prst="rect">
            <a:avLst/>
          </a:prstGeom>
          <a:noFill/>
          <a:ln w="0">
            <a:noFill/>
          </a:ln>
        </p:spPr>
        <p:txBody>
          <a:bodyPr>
            <a:normAutofit/>
          </a:bodyPr>
          <a:p>
            <a:pPr>
              <a:lnSpc>
                <a:spcPct val="115000"/>
              </a:lnSpc>
              <a:spcBef>
                <a:spcPts val="479"/>
              </a:spcBef>
              <a:spcAft>
                <a:spcPts val="1001"/>
              </a:spcAft>
              <a:tabLst>
                <a:tab algn="l" pos="0"/>
              </a:tabLst>
            </a:pPr>
            <a:r>
              <a:rPr b="0" lang="ru-RU" sz="2400" spc="-1" strike="noStrike">
                <a:solidFill>
                  <a:srgbClr val="234271"/>
                </a:solidFill>
                <a:latin typeface="Times New Roman"/>
                <a:ea typeface="Calibri"/>
              </a:rPr>
              <a:t>     </a:t>
            </a:r>
            <a:endParaRPr b="0" lang="ru-RU" sz="2400" spc="-1" strike="noStrike">
              <a:solidFill>
                <a:srgbClr val="808080"/>
              </a:solidFill>
              <a:latin typeface="Century Gothic"/>
            </a:endParaRPr>
          </a:p>
        </p:txBody>
      </p:sp>
      <p:sp>
        <p:nvSpPr>
          <p:cNvPr id="221" name="CustomShape 3"/>
          <p:cNvSpPr/>
          <p:nvPr/>
        </p:nvSpPr>
        <p:spPr>
          <a:xfrm>
            <a:off x="4788000" y="1196640"/>
            <a:ext cx="3744000" cy="5136120"/>
          </a:xfrm>
          <a:prstGeom prst="rect">
            <a:avLst/>
          </a:prstGeom>
          <a:noFill/>
          <a:ln w="0">
            <a:noFill/>
          </a:ln>
        </p:spPr>
        <p:style>
          <a:lnRef idx="0"/>
          <a:fillRef idx="0"/>
          <a:effectRef idx="0"/>
          <a:fontRef idx="minor"/>
        </p:style>
        <p:txBody>
          <a:bodyPr lIns="90000" rIns="90000" tIns="45000" bIns="45000">
            <a:spAutoFit/>
          </a:bodyPr>
          <a:p>
            <a:pPr>
              <a:lnSpc>
                <a:spcPct val="115000"/>
              </a:lnSpc>
              <a:spcAft>
                <a:spcPts val="1001"/>
              </a:spcAft>
            </a:pPr>
            <a:r>
              <a:rPr b="1" i="1" lang="ru-RU" sz="1800" spc="-1" strike="noStrike">
                <a:solidFill>
                  <a:srgbClr val="ff0000"/>
                </a:solidFill>
                <a:latin typeface="Times New Roman"/>
                <a:ea typeface="Calibri"/>
              </a:rPr>
              <a:t>Чардаш</a:t>
            </a:r>
            <a:r>
              <a:rPr b="1" i="1" lang="ru-RU" sz="1800" spc="-1" strike="noStrike">
                <a:solidFill>
                  <a:srgbClr val="000000"/>
                </a:solidFill>
                <a:latin typeface="Times New Roman"/>
                <a:ea typeface="Calibri"/>
              </a:rPr>
              <a:t> </a:t>
            </a:r>
            <a:r>
              <a:rPr b="1" i="1" lang="ru-RU" sz="1800" spc="-1" strike="noStrike">
                <a:solidFill>
                  <a:srgbClr val="2f5897"/>
                </a:solidFill>
                <a:latin typeface="Times New Roman"/>
                <a:ea typeface="Calibri"/>
              </a:rPr>
              <a:t>– венгерский народный танец. </a:t>
            </a:r>
            <a:r>
              <a:rPr b="1" lang="ru-RU" sz="1800" spc="-1" strike="noStrike">
                <a:solidFill>
                  <a:srgbClr val="2f5897"/>
                </a:solidFill>
                <a:latin typeface="Times New Roman"/>
                <a:ea typeface="Calibri"/>
              </a:rPr>
              <a:t>Его название происходит от слова </a:t>
            </a:r>
            <a:r>
              <a:rPr b="1" i="1" lang="ru-RU" sz="1800" spc="-1" strike="noStrike">
                <a:solidFill>
                  <a:srgbClr val="2f5897"/>
                </a:solidFill>
                <a:latin typeface="Times New Roman"/>
                <a:ea typeface="Calibri"/>
              </a:rPr>
              <a:t>«чарда» –трактир, </a:t>
            </a:r>
            <a:r>
              <a:rPr b="1" lang="ru-RU" sz="1800" spc="-1" strike="noStrike">
                <a:solidFill>
                  <a:srgbClr val="2f5897"/>
                </a:solidFill>
                <a:latin typeface="Times New Roman"/>
                <a:ea typeface="Calibri"/>
              </a:rPr>
              <a:t>рядом с которым местные жители устраивали праздники. Этот танец состоял из двух контрастных по характеру частей. Первая часть медленная. Во время её звучания юноши неторопливо продвигались по кругу, приглашая на танец девушек. Вторая часть, быстрая, стремительная, исполнялась парой. Среди любителей музыки большой популярностью пользуется Чардаш Монти</a:t>
            </a:r>
            <a:endParaRPr b="0" lang="ru-RU" sz="1800" spc="-1" strike="noStrike">
              <a:latin typeface="Arial"/>
            </a:endParaRPr>
          </a:p>
        </p:txBody>
      </p:sp>
      <p:sp>
        <p:nvSpPr>
          <p:cNvPr id="222" name="TextShape 4"/>
          <p:cNvSpPr txBox="1"/>
          <p:nvPr/>
        </p:nvSpPr>
        <p:spPr>
          <a:xfrm>
            <a:off x="365760" y="1600200"/>
            <a:ext cx="3773880" cy="2476440"/>
          </a:xfrm>
          <a:prstGeom prst="rect">
            <a:avLst/>
          </a:prstGeom>
          <a:noFill/>
          <a:ln w="0">
            <a:noFill/>
          </a:ln>
        </p:spPr>
        <p:txBody>
          <a:bodyPr>
            <a:noAutofit/>
          </a:bodyPr>
          <a:p>
            <a:endParaRPr b="0" lang="ru-RU" sz="2400" spc="-1" strike="noStrike">
              <a:solidFill>
                <a:srgbClr val="808080"/>
              </a:solidFill>
              <a:latin typeface="Century Gothic"/>
            </a:endParaRPr>
          </a:p>
        </p:txBody>
      </p:sp>
      <p:pic>
        <p:nvPicPr>
          <p:cNvPr id="223" name="Picture 3" descr=""/>
          <p:cNvPicPr/>
          <p:nvPr/>
        </p:nvPicPr>
        <p:blipFill>
          <a:blip r:embed="rId1"/>
          <a:stretch/>
        </p:blipFill>
        <p:spPr>
          <a:xfrm>
            <a:off x="172080" y="1628640"/>
            <a:ext cx="4471560" cy="3461400"/>
          </a:xfrm>
          <a:prstGeom prst="rect">
            <a:avLst/>
          </a:prstGeom>
          <a:ln w="0">
            <a:noFill/>
          </a:ln>
          <a:effectLst>
            <a:outerShdw algn="tl" blurRad="190500" rotWithShape="0">
              <a:srgbClr val="000000">
                <a:alpha val="70000"/>
              </a:srgbClr>
            </a:outerShdw>
          </a:effectLst>
        </p:spPr>
      </p:pic>
    </p:spTree>
  </p:cSld>
  <p:transition spd="slow">
    <p:fade/>
  </p:transition>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TextShape 1"/>
          <p:cNvSpPr txBox="1"/>
          <p:nvPr/>
        </p:nvSpPr>
        <p:spPr>
          <a:xfrm>
            <a:off x="467640" y="-171360"/>
            <a:ext cx="8229240" cy="1484280"/>
          </a:xfrm>
          <a:prstGeom prst="rect">
            <a:avLst/>
          </a:prstGeom>
          <a:noFill/>
          <a:ln w="0">
            <a:noFill/>
          </a:ln>
        </p:spPr>
        <p:txBody>
          <a:bodyPr anchor="b">
            <a:noAutofit/>
          </a:bodyPr>
          <a:p>
            <a:pPr algn="ctr">
              <a:lnSpc>
                <a:spcPts val="5800"/>
              </a:lnSpc>
            </a:pPr>
            <a:r>
              <a:rPr b="1" lang="ru-RU" sz="3200" spc="-1" strike="noStrike">
                <a:solidFill>
                  <a:srgbClr val="2b3949"/>
                </a:solidFill>
                <a:latin typeface="Times New Roman"/>
              </a:rPr>
              <a:t> </a:t>
            </a:r>
            <a:r>
              <a:rPr b="1" lang="ru-RU" sz="3200" spc="-1" strike="noStrike" u="sng">
                <a:solidFill>
                  <a:srgbClr val="2b3949"/>
                </a:solidFill>
                <a:uFillTx/>
                <a:latin typeface="Times New Roman"/>
              </a:rPr>
              <a:t>ТАНЕЦ</a:t>
            </a:r>
            <a:endParaRPr b="0" lang="ru-RU" sz="3200" spc="-1" strike="noStrike">
              <a:solidFill>
                <a:srgbClr val="000000"/>
              </a:solidFill>
              <a:latin typeface="Arial"/>
            </a:endParaRPr>
          </a:p>
        </p:txBody>
      </p:sp>
      <p:sp>
        <p:nvSpPr>
          <p:cNvPr id="177" name="TextShape 2"/>
          <p:cNvSpPr txBox="1"/>
          <p:nvPr/>
        </p:nvSpPr>
        <p:spPr>
          <a:xfrm>
            <a:off x="457200" y="1600200"/>
            <a:ext cx="8229240" cy="4525560"/>
          </a:xfrm>
          <a:prstGeom prst="rect">
            <a:avLst/>
          </a:prstGeom>
          <a:noFill/>
          <a:ln w="0">
            <a:noFill/>
          </a:ln>
        </p:spPr>
        <p:txBody>
          <a:bodyPr>
            <a:normAutofit/>
          </a:bodyPr>
          <a:p>
            <a:pPr marL="343080" indent="-342720">
              <a:lnSpc>
                <a:spcPct val="100000"/>
              </a:lnSpc>
              <a:spcBef>
                <a:spcPts val="281"/>
              </a:spcBef>
              <a:tabLst>
                <a:tab algn="l" pos="0"/>
              </a:tabLst>
            </a:pPr>
            <a:r>
              <a:rPr b="1" lang="ru-RU" sz="1400" spc="-1" strike="noStrike">
                <a:solidFill>
                  <a:srgbClr val="808080"/>
                </a:solidFill>
                <a:latin typeface="Century Gothic"/>
              </a:rPr>
              <a:t>	</a:t>
            </a:r>
            <a:endParaRPr b="0" lang="ru-RU" sz="1400" spc="-1" strike="noStrike">
              <a:solidFill>
                <a:srgbClr val="808080"/>
              </a:solidFill>
              <a:latin typeface="Century Gothic"/>
            </a:endParaRPr>
          </a:p>
          <a:p>
            <a:pPr marL="343080" indent="-342720" algn="ctr">
              <a:lnSpc>
                <a:spcPct val="100000"/>
              </a:lnSpc>
              <a:spcBef>
                <a:spcPts val="400"/>
              </a:spcBef>
              <a:tabLst>
                <a:tab algn="l" pos="0"/>
              </a:tabLst>
            </a:pPr>
            <a:endParaRPr b="0" lang="ru-RU" sz="1400" spc="-1" strike="noStrike">
              <a:solidFill>
                <a:srgbClr val="808080"/>
              </a:solidFill>
              <a:latin typeface="Century Gothic"/>
            </a:endParaRPr>
          </a:p>
          <a:p>
            <a:pPr marL="343080" indent="-342720" algn="just">
              <a:lnSpc>
                <a:spcPct val="100000"/>
              </a:lnSpc>
              <a:spcBef>
                <a:spcPts val="400"/>
              </a:spcBef>
              <a:tabLst>
                <a:tab algn="l" pos="0"/>
              </a:tabLst>
            </a:pPr>
            <a:endParaRPr b="0" lang="ru-RU" sz="1400" spc="-1" strike="noStrike">
              <a:solidFill>
                <a:srgbClr val="808080"/>
              </a:solidFill>
              <a:latin typeface="Century Gothic"/>
            </a:endParaRPr>
          </a:p>
          <a:p>
            <a:pPr marL="343080" indent="-342720" algn="just">
              <a:lnSpc>
                <a:spcPct val="100000"/>
              </a:lnSpc>
              <a:spcBef>
                <a:spcPts val="400"/>
              </a:spcBef>
              <a:tabLst>
                <a:tab algn="l" pos="0"/>
              </a:tabLst>
            </a:pPr>
            <a:endParaRPr b="0" lang="ru-RU" sz="1400" spc="-1" strike="noStrike">
              <a:solidFill>
                <a:srgbClr val="808080"/>
              </a:solidFill>
              <a:latin typeface="Century Gothic"/>
            </a:endParaRPr>
          </a:p>
          <a:p>
            <a:pPr marL="343080" indent="-342720" algn="just">
              <a:lnSpc>
                <a:spcPct val="100000"/>
              </a:lnSpc>
              <a:spcBef>
                <a:spcPts val="400"/>
              </a:spcBef>
              <a:tabLst>
                <a:tab algn="l" pos="0"/>
              </a:tabLst>
            </a:pPr>
            <a:endParaRPr b="0" lang="ru-RU" sz="1400" spc="-1" strike="noStrike">
              <a:solidFill>
                <a:srgbClr val="808080"/>
              </a:solidFill>
              <a:latin typeface="Century Gothic"/>
            </a:endParaRPr>
          </a:p>
          <a:p>
            <a:pPr marL="343080" indent="-342720" algn="just">
              <a:lnSpc>
                <a:spcPct val="100000"/>
              </a:lnSpc>
              <a:spcBef>
                <a:spcPts val="400"/>
              </a:spcBef>
              <a:tabLst>
                <a:tab algn="l" pos="0"/>
              </a:tabLst>
            </a:pPr>
            <a:endParaRPr b="0" lang="ru-RU" sz="1400" spc="-1" strike="noStrike">
              <a:solidFill>
                <a:srgbClr val="808080"/>
              </a:solidFill>
              <a:latin typeface="Century Gothic"/>
            </a:endParaRPr>
          </a:p>
          <a:p>
            <a:pPr marL="343080" indent="-342720" algn="just">
              <a:lnSpc>
                <a:spcPct val="100000"/>
              </a:lnSpc>
              <a:spcBef>
                <a:spcPts val="400"/>
              </a:spcBef>
              <a:tabLst>
                <a:tab algn="l" pos="0"/>
              </a:tabLst>
            </a:pPr>
            <a:endParaRPr b="0" lang="ru-RU" sz="1400" spc="-1" strike="noStrike">
              <a:solidFill>
                <a:srgbClr val="808080"/>
              </a:solidFill>
              <a:latin typeface="Century Gothic"/>
            </a:endParaRPr>
          </a:p>
          <a:p>
            <a:pPr marL="343080" indent="-342720" algn="just">
              <a:lnSpc>
                <a:spcPct val="100000"/>
              </a:lnSpc>
              <a:spcBef>
                <a:spcPts val="400"/>
              </a:spcBef>
              <a:tabLst>
                <a:tab algn="l" pos="0"/>
              </a:tabLst>
            </a:pPr>
            <a:endParaRPr b="0" lang="ru-RU" sz="1400" spc="-1" strike="noStrike">
              <a:solidFill>
                <a:srgbClr val="808080"/>
              </a:solidFill>
              <a:latin typeface="Century Gothic"/>
            </a:endParaRPr>
          </a:p>
          <a:p>
            <a:pPr marL="343080" indent="-342720" algn="just">
              <a:lnSpc>
                <a:spcPct val="100000"/>
              </a:lnSpc>
              <a:spcBef>
                <a:spcPts val="400"/>
              </a:spcBef>
              <a:tabLst>
                <a:tab algn="l" pos="0"/>
              </a:tabLst>
            </a:pPr>
            <a:r>
              <a:rPr b="1" lang="ru-RU" sz="2000" spc="-1" strike="noStrike">
                <a:solidFill>
                  <a:srgbClr val="000000"/>
                </a:solidFill>
                <a:latin typeface="Times New Roman"/>
              </a:rPr>
              <a:t>          </a:t>
            </a:r>
            <a:r>
              <a:rPr b="1" lang="ru-RU" sz="2000" spc="-1" strike="noStrike">
                <a:solidFill>
                  <a:srgbClr val="000000"/>
                </a:solidFill>
                <a:latin typeface="Times New Roman"/>
              </a:rPr>
              <a:t>В то же время под </a:t>
            </a:r>
            <a:r>
              <a:rPr b="1" i="1" lang="ru-RU" sz="2000" spc="-1" strike="noStrike" u="sng">
                <a:solidFill>
                  <a:srgbClr val="ff0000"/>
                </a:solidFill>
                <a:uFillTx/>
                <a:latin typeface="Times New Roman"/>
              </a:rPr>
              <a:t>танцем</a:t>
            </a:r>
            <a:r>
              <a:rPr b="1" lang="ru-RU" sz="2000" spc="-1" strike="noStrike">
                <a:solidFill>
                  <a:srgbClr val="000000"/>
                </a:solidFill>
                <a:latin typeface="Times New Roman"/>
              </a:rPr>
              <a:t> всегда имеют в виду и музыку, сопровождающую эти движения. Её называют </a:t>
            </a:r>
            <a:r>
              <a:rPr b="1" i="1" lang="ru-RU" sz="2000" spc="-1" strike="noStrike">
                <a:solidFill>
                  <a:srgbClr val="ff0000"/>
                </a:solidFill>
                <a:latin typeface="Times New Roman"/>
              </a:rPr>
              <a:t>танцевальной музыкой</a:t>
            </a:r>
            <a:r>
              <a:rPr b="1" i="1" lang="ru-RU" sz="2000" spc="-1" strike="noStrike">
                <a:solidFill>
                  <a:srgbClr val="000000"/>
                </a:solidFill>
                <a:latin typeface="Times New Roman"/>
              </a:rPr>
              <a:t>.</a:t>
            </a:r>
            <a:endParaRPr b="0" lang="ru-RU" sz="2000" spc="-1" strike="noStrike">
              <a:solidFill>
                <a:srgbClr val="808080"/>
              </a:solidFill>
              <a:latin typeface="Century Gothic"/>
            </a:endParaRPr>
          </a:p>
        </p:txBody>
      </p:sp>
      <p:sp>
        <p:nvSpPr>
          <p:cNvPr id="178" name="CustomShape 3"/>
          <p:cNvSpPr/>
          <p:nvPr/>
        </p:nvSpPr>
        <p:spPr>
          <a:xfrm>
            <a:off x="997200" y="2392200"/>
            <a:ext cx="1728000" cy="1295640"/>
          </a:xfrm>
          <a:prstGeom prst="roundRect">
            <a:avLst>
              <a:gd name="adj" fmla="val 16667"/>
            </a:avLst>
          </a:prstGeom>
          <a:solidFill>
            <a:srgbClr val="6076b4"/>
          </a:solidFill>
          <a:ln>
            <a:solidFill>
              <a:srgbClr val="47578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ru-RU" sz="2400" spc="-1" strike="noStrike">
                <a:solidFill>
                  <a:srgbClr val="ff0000"/>
                </a:solidFill>
                <a:latin typeface="Palatino Linotype"/>
              </a:rPr>
              <a:t>Правило:</a:t>
            </a:r>
            <a:r>
              <a:rPr b="1" lang="ru-RU" sz="2400" spc="-1" strike="noStrike">
                <a:solidFill>
                  <a:srgbClr val="000000"/>
                </a:solidFill>
                <a:latin typeface="Palatino Linotype"/>
              </a:rPr>
              <a:t> </a:t>
            </a:r>
            <a:endParaRPr b="0" lang="ru-RU" sz="2400" spc="-1" strike="noStrike">
              <a:latin typeface="Arial"/>
            </a:endParaRPr>
          </a:p>
        </p:txBody>
      </p:sp>
      <p:sp>
        <p:nvSpPr>
          <p:cNvPr id="179" name="CustomShape 4"/>
          <p:cNvSpPr/>
          <p:nvPr/>
        </p:nvSpPr>
        <p:spPr>
          <a:xfrm>
            <a:off x="4140000" y="1765800"/>
            <a:ext cx="4385880" cy="2610720"/>
          </a:xfrm>
          <a:prstGeom prst="roundRect">
            <a:avLst>
              <a:gd name="adj" fmla="val 16667"/>
            </a:avLst>
          </a:prstGeom>
          <a:solidFill>
            <a:srgbClr val="6076b4"/>
          </a:solidFill>
          <a:ln>
            <a:solidFill>
              <a:srgbClr val="47578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i="1" lang="ru-RU" sz="2800" spc="-1" strike="noStrike" u="sng">
                <a:solidFill>
                  <a:srgbClr val="ff0000"/>
                </a:solidFill>
                <a:uFillTx/>
                <a:latin typeface="Times New Roman"/>
              </a:rPr>
              <a:t>ТАНЕЦ</a:t>
            </a:r>
            <a:r>
              <a:rPr b="1" lang="ru-RU" sz="2400" spc="-1" strike="noStrike">
                <a:solidFill>
                  <a:srgbClr val="ff0000"/>
                </a:solidFill>
                <a:latin typeface="Times New Roman"/>
              </a:rPr>
              <a:t> – </a:t>
            </a:r>
            <a:r>
              <a:rPr b="1" lang="ru-RU" sz="2400" spc="-1" strike="noStrike">
                <a:solidFill>
                  <a:srgbClr val="000000"/>
                </a:solidFill>
                <a:latin typeface="Times New Roman"/>
              </a:rPr>
              <a:t>вид искусства, в котором выразительными средствами являются пластические движения человеческого тела и его позы</a:t>
            </a:r>
            <a:endParaRPr b="0" lang="ru-RU" sz="2400" spc="-1" strike="noStrike">
              <a:latin typeface="Arial"/>
            </a:endParaRPr>
          </a:p>
        </p:txBody>
      </p:sp>
      <p:sp>
        <p:nvSpPr>
          <p:cNvPr id="180" name="CustomShape 5"/>
          <p:cNvSpPr/>
          <p:nvPr/>
        </p:nvSpPr>
        <p:spPr>
          <a:xfrm>
            <a:off x="2915640" y="2797920"/>
            <a:ext cx="791640" cy="484200"/>
          </a:xfrm>
          <a:prstGeom prst="rightArrow">
            <a:avLst>
              <a:gd name="adj1" fmla="val 50000"/>
              <a:gd name="adj2" fmla="val 50000"/>
            </a:avLst>
          </a:prstGeom>
          <a:solidFill>
            <a:srgbClr val="6076b4"/>
          </a:solidFill>
          <a:ln>
            <a:solidFill>
              <a:srgbClr val="475785"/>
            </a:solidFill>
            <a:round/>
          </a:ln>
        </p:spPr>
        <p:style>
          <a:lnRef idx="2">
            <a:schemeClr val="accent1">
              <a:shade val="50000"/>
            </a:schemeClr>
          </a:lnRef>
          <a:fillRef idx="1">
            <a:schemeClr val="accent1"/>
          </a:fillRef>
          <a:effectRef idx="0">
            <a:schemeClr val="accent1"/>
          </a:effectRef>
          <a:fontRef idx="minor"/>
        </p:style>
      </p:sp>
    </p:spTree>
  </p:cSld>
  <p:transition spd="slow">
    <p:fade/>
  </p:transition>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TextShape 1"/>
          <p:cNvSpPr txBox="1"/>
          <p:nvPr/>
        </p:nvSpPr>
        <p:spPr>
          <a:xfrm>
            <a:off x="395640" y="260640"/>
            <a:ext cx="8229240" cy="935640"/>
          </a:xfrm>
          <a:prstGeom prst="rect">
            <a:avLst/>
          </a:prstGeom>
          <a:noFill/>
          <a:ln w="0">
            <a:noFill/>
          </a:ln>
        </p:spPr>
        <p:txBody>
          <a:bodyPr anchor="b">
            <a:noAutofit/>
          </a:bodyPr>
          <a:p>
            <a:pPr algn="ctr">
              <a:lnSpc>
                <a:spcPts val="5800"/>
              </a:lnSpc>
            </a:pPr>
            <a:r>
              <a:rPr b="1" lang="ru-RU" sz="2800" spc="-1" strike="noStrike">
                <a:solidFill>
                  <a:srgbClr val="2f5897"/>
                </a:solidFill>
                <a:latin typeface="Times New Roman"/>
              </a:rPr>
              <a:t> </a:t>
            </a:r>
            <a:r>
              <a:rPr b="1" lang="ru-RU" sz="3200" spc="-1" strike="noStrike" u="sng">
                <a:solidFill>
                  <a:srgbClr val="2b3949"/>
                </a:solidFill>
                <a:uFillTx/>
                <a:latin typeface="Times New Roman"/>
              </a:rPr>
              <a:t>ТАНЕЦ</a:t>
            </a:r>
            <a:endParaRPr b="0" lang="ru-RU" sz="3200" spc="-1" strike="noStrike">
              <a:solidFill>
                <a:srgbClr val="000000"/>
              </a:solidFill>
              <a:latin typeface="Arial"/>
            </a:endParaRPr>
          </a:p>
        </p:txBody>
      </p:sp>
      <p:sp>
        <p:nvSpPr>
          <p:cNvPr id="182" name="TextShape 2"/>
          <p:cNvSpPr txBox="1"/>
          <p:nvPr/>
        </p:nvSpPr>
        <p:spPr>
          <a:xfrm>
            <a:off x="457200" y="1600200"/>
            <a:ext cx="8229240" cy="4708800"/>
          </a:xfrm>
          <a:prstGeom prst="rect">
            <a:avLst/>
          </a:prstGeom>
          <a:noFill/>
          <a:ln w="0">
            <a:noFill/>
          </a:ln>
        </p:spPr>
        <p:txBody>
          <a:bodyPr>
            <a:normAutofit/>
          </a:bodyPr>
          <a:p>
            <a:pPr marL="343080" indent="-342720" algn="just">
              <a:lnSpc>
                <a:spcPct val="100000"/>
              </a:lnSpc>
              <a:spcBef>
                <a:spcPts val="400"/>
              </a:spcBef>
              <a:tabLst>
                <a:tab algn="l" pos="0"/>
              </a:tabLst>
            </a:pPr>
            <a:endParaRPr b="0" lang="ru-RU" sz="2400" spc="-1" strike="noStrike">
              <a:solidFill>
                <a:srgbClr val="808080"/>
              </a:solidFill>
              <a:latin typeface="Century Gothic"/>
            </a:endParaRPr>
          </a:p>
          <a:p>
            <a:pPr marL="343080" indent="-342720">
              <a:lnSpc>
                <a:spcPct val="100000"/>
              </a:lnSpc>
              <a:spcBef>
                <a:spcPts val="400"/>
              </a:spcBef>
              <a:tabLst>
                <a:tab algn="l" pos="0"/>
              </a:tabLst>
            </a:pPr>
            <a:r>
              <a:rPr b="0" lang="ru-RU" sz="2000" spc="-1" strike="noStrike">
                <a:solidFill>
                  <a:srgbClr val="ff0000"/>
                </a:solidFill>
                <a:latin typeface="Times New Roman"/>
              </a:rPr>
              <a:t>           </a:t>
            </a:r>
            <a:r>
              <a:rPr b="1" i="1" lang="ru-RU" sz="2000" spc="-1" strike="noStrike" u="sng">
                <a:solidFill>
                  <a:srgbClr val="ff0000"/>
                </a:solidFill>
                <a:uFillTx/>
                <a:latin typeface="Times New Roman"/>
              </a:rPr>
              <a:t>Танец</a:t>
            </a:r>
            <a:r>
              <a:rPr b="1" lang="ru-RU" sz="2000" spc="-1" strike="noStrike">
                <a:solidFill>
                  <a:srgbClr val="000000"/>
                </a:solidFill>
                <a:latin typeface="Times New Roman"/>
              </a:rPr>
              <a:t>, в том числе, как и вид искусства, возник ещё в глубокой древности.  Тогда у многих народов уже существовали танцы, в которых танцующие люди изображали то, что происходило  в их жизни: во время охоты, работы на земле, во время военных походов и сражений. Через движения танцующих мы можем иметь представление о национальной культуре народа как в далёком прошлом, так и в нынешнем веке. </a:t>
            </a:r>
            <a:endParaRPr b="0" lang="ru-RU" sz="2000" spc="-1" strike="noStrike">
              <a:solidFill>
                <a:srgbClr val="808080"/>
              </a:solidFill>
              <a:latin typeface="Century Gothic"/>
            </a:endParaRPr>
          </a:p>
          <a:p>
            <a:pPr marL="343080" indent="-342720">
              <a:lnSpc>
                <a:spcPct val="100000"/>
              </a:lnSpc>
              <a:spcBef>
                <a:spcPts val="400"/>
              </a:spcBef>
              <a:tabLst>
                <a:tab algn="l" pos="0"/>
              </a:tabLst>
            </a:pPr>
            <a:r>
              <a:rPr b="0" lang="ru-RU" sz="2000" spc="-1" strike="noStrike">
                <a:solidFill>
                  <a:srgbClr val="234271"/>
                </a:solidFill>
                <a:latin typeface="Times New Roman"/>
              </a:rPr>
              <a:t>            </a:t>
            </a:r>
            <a:r>
              <a:rPr b="1" i="1" lang="ru-RU" sz="2000" spc="-1" strike="noStrike" u="sng">
                <a:solidFill>
                  <a:srgbClr val="ff0000"/>
                </a:solidFill>
                <a:uFillTx/>
                <a:latin typeface="Times New Roman"/>
              </a:rPr>
              <a:t>Танец</a:t>
            </a:r>
            <a:r>
              <a:rPr b="1" lang="ru-RU" sz="2000" spc="-1" strike="noStrike">
                <a:solidFill>
                  <a:srgbClr val="000000"/>
                </a:solidFill>
                <a:latin typeface="Times New Roman"/>
              </a:rPr>
              <a:t>  и сегодня  прочно укоренился в нашем быту, он является неотъемлемой частью народных праздников и обрядов</a:t>
            </a:r>
            <a:endParaRPr b="0" lang="ru-RU" sz="2000" spc="-1" strike="noStrike">
              <a:solidFill>
                <a:srgbClr val="808080"/>
              </a:solidFill>
              <a:latin typeface="Century Gothic"/>
            </a:endParaRPr>
          </a:p>
        </p:txBody>
      </p:sp>
    </p:spTree>
  </p:cSld>
  <p:transition spd="slow">
    <p:fade/>
  </p:transition>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TextShape 1"/>
          <p:cNvSpPr txBox="1"/>
          <p:nvPr/>
        </p:nvSpPr>
        <p:spPr>
          <a:xfrm>
            <a:off x="323640" y="188640"/>
            <a:ext cx="8229240" cy="935640"/>
          </a:xfrm>
          <a:prstGeom prst="rect">
            <a:avLst/>
          </a:prstGeom>
          <a:noFill/>
          <a:ln w="0">
            <a:noFill/>
          </a:ln>
        </p:spPr>
        <p:txBody>
          <a:bodyPr anchor="b">
            <a:noAutofit/>
          </a:bodyPr>
          <a:p>
            <a:pPr algn="ctr">
              <a:lnSpc>
                <a:spcPts val="5800"/>
              </a:lnSpc>
            </a:pPr>
            <a:r>
              <a:rPr b="1" lang="ru-RU" sz="2800" spc="-1" strike="noStrike">
                <a:solidFill>
                  <a:srgbClr val="2f5897"/>
                </a:solidFill>
                <a:latin typeface="Times New Roman"/>
              </a:rPr>
              <a:t> </a:t>
            </a:r>
            <a:r>
              <a:rPr b="1" lang="ru-RU" sz="3200" spc="-1" strike="noStrike" u="sng">
                <a:solidFill>
                  <a:srgbClr val="2b3949"/>
                </a:solidFill>
                <a:uFillTx/>
                <a:latin typeface="Times New Roman"/>
              </a:rPr>
              <a:t>НАРОДНЫЕ ТАНЦЫ</a:t>
            </a:r>
            <a:endParaRPr b="0" lang="ru-RU" sz="3200" spc="-1" strike="noStrike">
              <a:solidFill>
                <a:srgbClr val="000000"/>
              </a:solidFill>
              <a:latin typeface="Arial"/>
            </a:endParaRPr>
          </a:p>
        </p:txBody>
      </p:sp>
      <p:sp>
        <p:nvSpPr>
          <p:cNvPr id="184" name="TextShape 2"/>
          <p:cNvSpPr txBox="1"/>
          <p:nvPr/>
        </p:nvSpPr>
        <p:spPr>
          <a:xfrm>
            <a:off x="457200" y="1600200"/>
            <a:ext cx="8229240" cy="4708800"/>
          </a:xfrm>
          <a:prstGeom prst="rect">
            <a:avLst/>
          </a:prstGeom>
          <a:noFill/>
          <a:ln w="0">
            <a:noFill/>
          </a:ln>
        </p:spPr>
        <p:txBody>
          <a:bodyPr>
            <a:normAutofit/>
          </a:bodyPr>
          <a:p>
            <a:pPr marL="343080" indent="-342720" algn="just">
              <a:lnSpc>
                <a:spcPct val="100000"/>
              </a:lnSpc>
              <a:spcBef>
                <a:spcPts val="400"/>
              </a:spcBef>
              <a:tabLst>
                <a:tab algn="l" pos="0"/>
              </a:tabLst>
            </a:pPr>
            <a:endParaRPr b="0" lang="ru-RU" sz="2400" spc="-1" strike="noStrike">
              <a:solidFill>
                <a:srgbClr val="808080"/>
              </a:solidFill>
              <a:latin typeface="Century Gothic"/>
            </a:endParaRPr>
          </a:p>
          <a:p>
            <a:pPr marL="343080" indent="-342720" algn="just">
              <a:lnSpc>
                <a:spcPct val="100000"/>
              </a:lnSpc>
              <a:spcBef>
                <a:spcPts val="400"/>
              </a:spcBef>
              <a:tabLst>
                <a:tab algn="l" pos="0"/>
              </a:tabLst>
            </a:pPr>
            <a:r>
              <a:rPr b="0" lang="ru-RU" sz="2000" spc="-1" strike="noStrike">
                <a:solidFill>
                  <a:srgbClr val="2f5897"/>
                </a:solidFill>
                <a:latin typeface="Times New Roman"/>
              </a:rPr>
              <a:t>     </a:t>
            </a:r>
            <a:r>
              <a:rPr b="1" i="1" lang="ru-RU" sz="2000" spc="-1" strike="noStrike">
                <a:solidFill>
                  <a:srgbClr val="000000"/>
                </a:solidFill>
                <a:latin typeface="Times New Roman"/>
              </a:rPr>
              <a:t>У каждого народа есть свои, только ему присущие танцы</a:t>
            </a:r>
            <a:r>
              <a:rPr b="1" lang="ru-RU" sz="2000" spc="-1" strike="noStrike">
                <a:solidFill>
                  <a:srgbClr val="000000"/>
                </a:solidFill>
                <a:latin typeface="Times New Roman"/>
              </a:rPr>
              <a:t>. Они отличаются друг от друга своим национальным своеобразием, неповторимой красотой. У каждого танца свой определённый характер музыки, свои движения, которые неразрывно связаны ещё с одним его атрибутом -  </a:t>
            </a:r>
            <a:r>
              <a:rPr b="1" i="1" lang="ru-RU" sz="2000" spc="-1" strike="noStrike">
                <a:solidFill>
                  <a:srgbClr val="ff0000"/>
                </a:solidFill>
                <a:latin typeface="Times New Roman"/>
              </a:rPr>
              <a:t>национальным костюмом</a:t>
            </a:r>
            <a:r>
              <a:rPr b="1" lang="ru-RU" sz="2000" spc="-1" strike="noStrike">
                <a:solidFill>
                  <a:srgbClr val="000000"/>
                </a:solidFill>
                <a:latin typeface="Times New Roman"/>
              </a:rPr>
              <a:t>. </a:t>
            </a:r>
            <a:endParaRPr b="0" lang="ru-RU" sz="2000" spc="-1" strike="noStrike">
              <a:solidFill>
                <a:srgbClr val="808080"/>
              </a:solidFill>
              <a:latin typeface="Century Gothic"/>
            </a:endParaRPr>
          </a:p>
          <a:p>
            <a:pPr marL="343080" indent="-342720" algn="just">
              <a:lnSpc>
                <a:spcPct val="100000"/>
              </a:lnSpc>
              <a:spcBef>
                <a:spcPts val="400"/>
              </a:spcBef>
              <a:tabLst>
                <a:tab algn="l" pos="0"/>
              </a:tabLst>
            </a:pPr>
            <a:r>
              <a:rPr b="1" lang="ru-RU" sz="2000" spc="-1" strike="noStrike">
                <a:solidFill>
                  <a:srgbClr val="234271"/>
                </a:solidFill>
                <a:latin typeface="Times New Roman"/>
              </a:rPr>
              <a:t>        </a:t>
            </a:r>
            <a:r>
              <a:rPr b="1" lang="ru-RU" sz="2000" spc="-1" strike="noStrike">
                <a:solidFill>
                  <a:srgbClr val="000000"/>
                </a:solidFill>
                <a:latin typeface="Times New Roman"/>
              </a:rPr>
              <a:t>Отличает танцы друг от друга и то, что у каждого из них есть свой темп, размер, ритмический рисунок. Многие  композиторы – классики  использовали  народные танцы в своём творчестве. Нередко они сочиняли свои, авторские танцы, которые были похожи на народные. Кроме этого композиторы делали обработку подлинных народных танцев</a:t>
            </a:r>
            <a:endParaRPr b="0" lang="ru-RU" sz="2000" spc="-1" strike="noStrike">
              <a:solidFill>
                <a:srgbClr val="808080"/>
              </a:solidFill>
              <a:latin typeface="Century Gothic"/>
            </a:endParaRPr>
          </a:p>
        </p:txBody>
      </p:sp>
    </p:spTree>
  </p:cSld>
  <p:transition spd="slow">
    <p:fade/>
  </p:transition>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TextShape 1"/>
          <p:cNvSpPr txBox="1"/>
          <p:nvPr/>
        </p:nvSpPr>
        <p:spPr>
          <a:xfrm>
            <a:off x="4785840" y="800640"/>
            <a:ext cx="4232520" cy="935640"/>
          </a:xfrm>
          <a:prstGeom prst="rect">
            <a:avLst/>
          </a:prstGeom>
          <a:noFill/>
          <a:ln w="0">
            <a:noFill/>
          </a:ln>
        </p:spPr>
        <p:txBody>
          <a:bodyPr anchor="b">
            <a:noAutofit/>
          </a:bodyPr>
          <a:p>
            <a:pPr>
              <a:lnSpc>
                <a:spcPct val="100000"/>
              </a:lnSpc>
            </a:pPr>
            <a:r>
              <a:rPr b="1" lang="ru-RU" sz="2800" spc="-1" strike="noStrike">
                <a:solidFill>
                  <a:srgbClr val="234271"/>
                </a:solidFill>
                <a:latin typeface="Times New Roman"/>
              </a:rPr>
              <a:t>        </a:t>
            </a:r>
            <a:r>
              <a:rPr b="1" lang="ru-RU" sz="3200" spc="-1" strike="noStrike">
                <a:solidFill>
                  <a:srgbClr val="234271"/>
                </a:solidFill>
                <a:latin typeface="Times New Roman"/>
              </a:rPr>
              <a:t>Н. В. Гоголь</a:t>
            </a:r>
            <a:br/>
            <a:r>
              <a:rPr b="1" lang="ru-RU" sz="3200" spc="-1" strike="noStrike">
                <a:solidFill>
                  <a:srgbClr val="234271"/>
                </a:solidFill>
                <a:latin typeface="Times New Roman"/>
              </a:rPr>
              <a:t>          говорил:</a:t>
            </a:r>
            <a:endParaRPr b="0" lang="ru-RU" sz="3200" spc="-1" strike="noStrike">
              <a:solidFill>
                <a:srgbClr val="000000"/>
              </a:solidFill>
              <a:latin typeface="Arial"/>
            </a:endParaRPr>
          </a:p>
        </p:txBody>
      </p:sp>
      <p:sp>
        <p:nvSpPr>
          <p:cNvPr id="186" name="TextShape 2"/>
          <p:cNvSpPr txBox="1"/>
          <p:nvPr/>
        </p:nvSpPr>
        <p:spPr>
          <a:xfrm>
            <a:off x="719280" y="1484640"/>
            <a:ext cx="4066560" cy="4641120"/>
          </a:xfrm>
          <a:prstGeom prst="rect">
            <a:avLst/>
          </a:prstGeom>
          <a:noFill/>
          <a:ln w="0">
            <a:noFill/>
          </a:ln>
        </p:spPr>
        <p:txBody>
          <a:bodyPr>
            <a:normAutofit/>
          </a:bodyPr>
          <a:p>
            <a:pPr marL="343080" indent="-342720">
              <a:lnSpc>
                <a:spcPct val="100000"/>
              </a:lnSpc>
              <a:spcBef>
                <a:spcPts val="400"/>
              </a:spcBef>
              <a:tabLst>
                <a:tab algn="l" pos="0"/>
              </a:tabLst>
            </a:pPr>
            <a:endParaRPr b="0" lang="ru-RU" sz="2400" spc="-1" strike="noStrike">
              <a:solidFill>
                <a:srgbClr val="808080"/>
              </a:solidFill>
              <a:latin typeface="Century Gothic"/>
            </a:endParaRPr>
          </a:p>
          <a:p>
            <a:pPr marL="343080" indent="-342720" algn="just">
              <a:lnSpc>
                <a:spcPct val="100000"/>
              </a:lnSpc>
              <a:spcBef>
                <a:spcPts val="400"/>
              </a:spcBef>
              <a:tabLst>
                <a:tab algn="l" pos="0"/>
              </a:tabLst>
            </a:pPr>
            <a:endParaRPr b="0" lang="ru-RU" sz="2400" spc="-1" strike="noStrike">
              <a:solidFill>
                <a:srgbClr val="808080"/>
              </a:solidFill>
              <a:latin typeface="Century Gothic"/>
            </a:endParaRPr>
          </a:p>
          <a:p>
            <a:pPr marL="343080" indent="-342720" algn="just">
              <a:lnSpc>
                <a:spcPct val="100000"/>
              </a:lnSpc>
              <a:spcBef>
                <a:spcPts val="400"/>
              </a:spcBef>
              <a:tabLst>
                <a:tab algn="l" pos="0"/>
              </a:tabLst>
            </a:pPr>
            <a:r>
              <a:rPr b="0" lang="ru-RU" sz="2000" spc="-1" strike="noStrike">
                <a:solidFill>
                  <a:srgbClr val="2f5897"/>
                </a:solidFill>
                <a:latin typeface="Times New Roman"/>
              </a:rPr>
              <a:t>     </a:t>
            </a:r>
            <a:endParaRPr b="0" lang="ru-RU" sz="2000" spc="-1" strike="noStrike">
              <a:solidFill>
                <a:srgbClr val="808080"/>
              </a:solidFill>
              <a:latin typeface="Century Gothic"/>
            </a:endParaRPr>
          </a:p>
        </p:txBody>
      </p:sp>
      <p:sp>
        <p:nvSpPr>
          <p:cNvPr id="187" name="TextShape 3"/>
          <p:cNvSpPr txBox="1"/>
          <p:nvPr/>
        </p:nvSpPr>
        <p:spPr>
          <a:xfrm>
            <a:off x="5148000" y="2061000"/>
            <a:ext cx="3767040" cy="4392000"/>
          </a:xfrm>
          <a:prstGeom prst="rect">
            <a:avLst/>
          </a:prstGeom>
          <a:noFill/>
          <a:ln w="0">
            <a:noFill/>
          </a:ln>
        </p:spPr>
        <p:txBody>
          <a:bodyPr>
            <a:normAutofit/>
          </a:bodyPr>
          <a:p>
            <a:pPr>
              <a:lnSpc>
                <a:spcPct val="125000"/>
              </a:lnSpc>
              <a:spcBef>
                <a:spcPts val="479"/>
              </a:spcBef>
              <a:tabLst>
                <a:tab algn="l" pos="0"/>
              </a:tabLst>
            </a:pPr>
            <a:r>
              <a:rPr b="1" i="1" lang="ru-RU" sz="2400" spc="-1" strike="noStrike">
                <a:solidFill>
                  <a:srgbClr val="000000"/>
                </a:solidFill>
                <a:latin typeface="Times New Roman"/>
              </a:rPr>
              <a:t>«Посмотрите – народные танцы являются в разных уголках мира… Откуда родилось такое разнообразие танцев? Оно родилось из характера народа, его жизни и образа занятий»</a:t>
            </a:r>
            <a:endParaRPr b="0" lang="ru-RU" sz="2400" spc="-1" strike="noStrike">
              <a:solidFill>
                <a:srgbClr val="808080"/>
              </a:solidFill>
              <a:latin typeface="Century Gothic"/>
            </a:endParaRPr>
          </a:p>
        </p:txBody>
      </p:sp>
      <p:pic>
        <p:nvPicPr>
          <p:cNvPr id="188" name="Picture 2" descr=""/>
          <p:cNvPicPr/>
          <p:nvPr/>
        </p:nvPicPr>
        <p:blipFill>
          <a:blip r:embed="rId1"/>
          <a:stretch/>
        </p:blipFill>
        <p:spPr>
          <a:xfrm>
            <a:off x="521280" y="1268640"/>
            <a:ext cx="4246200" cy="5333400"/>
          </a:xfrm>
          <a:prstGeom prst="rect">
            <a:avLst/>
          </a:prstGeom>
          <a:ln w="0">
            <a:noFill/>
          </a:ln>
          <a:effectLst>
            <a:outerShdw algn="tl" blurRad="292100" dir="2700000" dist="139498" rotWithShape="0">
              <a:srgbClr val="333333">
                <a:alpha val="65000"/>
              </a:srgbClr>
            </a:outerShdw>
          </a:effectLst>
        </p:spPr>
      </p:pic>
    </p:spTree>
  </p:cSld>
  <p:transition spd="slow">
    <p:fade/>
  </p:transition>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 name="TextShape 1"/>
          <p:cNvSpPr txBox="1"/>
          <p:nvPr/>
        </p:nvSpPr>
        <p:spPr>
          <a:xfrm>
            <a:off x="1115640" y="188640"/>
            <a:ext cx="6922800" cy="791640"/>
          </a:xfrm>
          <a:prstGeom prst="rect">
            <a:avLst/>
          </a:prstGeom>
          <a:noFill/>
          <a:ln w="0">
            <a:noFill/>
          </a:ln>
        </p:spPr>
        <p:txBody>
          <a:bodyPr anchor="b">
            <a:noAutofit/>
          </a:bodyPr>
          <a:p>
            <a:pPr algn="ctr">
              <a:lnSpc>
                <a:spcPts val="5800"/>
              </a:lnSpc>
            </a:pPr>
            <a:r>
              <a:rPr b="1" lang="ru-RU" sz="3200" spc="-1" strike="noStrike" u="sng">
                <a:solidFill>
                  <a:srgbClr val="2b3949"/>
                </a:solidFill>
                <a:uFillTx/>
                <a:latin typeface="Times New Roman"/>
              </a:rPr>
              <a:t>НАРОДНЫЕ ТАНЦЫ</a:t>
            </a:r>
            <a:endParaRPr b="0" lang="ru-RU" sz="3200" spc="-1" strike="noStrike">
              <a:solidFill>
                <a:srgbClr val="000000"/>
              </a:solidFill>
              <a:latin typeface="Arial"/>
            </a:endParaRPr>
          </a:p>
        </p:txBody>
      </p:sp>
      <p:sp>
        <p:nvSpPr>
          <p:cNvPr id="190" name="TextShape 2"/>
          <p:cNvSpPr txBox="1"/>
          <p:nvPr/>
        </p:nvSpPr>
        <p:spPr>
          <a:xfrm>
            <a:off x="323640" y="1052640"/>
            <a:ext cx="8362800" cy="5328360"/>
          </a:xfrm>
          <a:prstGeom prst="rect">
            <a:avLst/>
          </a:prstGeom>
          <a:noFill/>
          <a:ln w="0">
            <a:noFill/>
          </a:ln>
        </p:spPr>
        <p:txBody>
          <a:bodyPr>
            <a:normAutofit/>
          </a:bodyPr>
          <a:p>
            <a:pPr marL="343080" indent="-342720" algn="ctr">
              <a:lnSpc>
                <a:spcPct val="100000"/>
              </a:lnSpc>
              <a:spcBef>
                <a:spcPts val="400"/>
              </a:spcBef>
              <a:tabLst>
                <a:tab algn="l" pos="0"/>
              </a:tabLst>
            </a:pPr>
            <a:endParaRPr b="0" lang="ru-RU" sz="2400" spc="-1" strike="noStrike">
              <a:solidFill>
                <a:srgbClr val="808080"/>
              </a:solidFill>
              <a:latin typeface="Century Gothic"/>
            </a:endParaRPr>
          </a:p>
          <a:p>
            <a:pPr marL="343080" indent="-342720" algn="just">
              <a:lnSpc>
                <a:spcPct val="100000"/>
              </a:lnSpc>
              <a:spcBef>
                <a:spcPts val="400"/>
              </a:spcBef>
              <a:tabLst>
                <a:tab algn="l" pos="0"/>
              </a:tabLst>
            </a:pPr>
            <a:r>
              <a:rPr b="0" lang="ru-RU" sz="2000" spc="-1" strike="noStrike">
                <a:solidFill>
                  <a:srgbClr val="2f5897"/>
                </a:solidFill>
                <a:latin typeface="Times New Roman"/>
              </a:rPr>
              <a:t>     </a:t>
            </a:r>
            <a:endParaRPr b="0" lang="ru-RU" sz="2000" spc="-1" strike="noStrike">
              <a:solidFill>
                <a:srgbClr val="808080"/>
              </a:solidFill>
              <a:latin typeface="Century Gothic"/>
            </a:endParaRPr>
          </a:p>
        </p:txBody>
      </p:sp>
      <p:graphicFrame>
        <p:nvGraphicFramePr>
          <p:cNvPr id="191" name="Table 3"/>
          <p:cNvGraphicFramePr/>
          <p:nvPr/>
        </p:nvGraphicFramePr>
        <p:xfrm>
          <a:off x="1259640" y="1268640"/>
          <a:ext cx="6480360" cy="5063040"/>
        </p:xfrm>
        <a:graphic>
          <a:graphicData uri="http://schemas.openxmlformats.org/drawingml/2006/table">
            <a:tbl>
              <a:tblPr/>
              <a:tblGrid>
                <a:gridCol w="3240360"/>
                <a:gridCol w="3240360"/>
              </a:tblGrid>
              <a:tr h="1050840">
                <a:tc>
                  <a:txBody>
                    <a:bodyPr>
                      <a:noAutofit/>
                    </a:bodyPr>
                    <a:p>
                      <a:pPr>
                        <a:lnSpc>
                          <a:spcPct val="100000"/>
                        </a:lnSpc>
                      </a:pPr>
                      <a:r>
                        <a:rPr b="1" i="1" lang="ru-RU" sz="1800" spc="-1" strike="noStrike">
                          <a:solidFill>
                            <a:srgbClr val="ffffff"/>
                          </a:solidFill>
                          <a:latin typeface="Palatino Linotype"/>
                        </a:rPr>
                        <a:t>Трепак</a:t>
                      </a:r>
                      <a:endParaRPr b="0" lang="ru-RU" sz="1800" spc="-1" strike="noStrike">
                        <a:latin typeface="Arial"/>
                      </a:endParaRPr>
                    </a:p>
                    <a:p>
                      <a:pPr>
                        <a:lnSpc>
                          <a:spcPct val="100000"/>
                        </a:lnSpc>
                      </a:pPr>
                      <a:r>
                        <a:rPr b="1" i="1" lang="ru-RU" sz="1800" spc="-1" strike="noStrike">
                          <a:solidFill>
                            <a:srgbClr val="ffffff"/>
                          </a:solidFill>
                          <a:latin typeface="Palatino Linotype"/>
                        </a:rPr>
                        <a:t>Камаринская</a:t>
                      </a:r>
                      <a:endParaRPr b="0" lang="ru-RU" sz="1800" spc="-1" strike="noStrike">
                        <a:latin typeface="Arial"/>
                      </a:endParaRPr>
                    </a:p>
                    <a:p>
                      <a:pPr>
                        <a:lnSpc>
                          <a:spcPct val="100000"/>
                        </a:lnSpc>
                      </a:pPr>
                      <a:r>
                        <a:rPr b="1" i="1" lang="ru-RU" sz="1800" spc="-1" strike="noStrike">
                          <a:solidFill>
                            <a:srgbClr val="ffffff"/>
                          </a:solidFill>
                          <a:latin typeface="Palatino Linotype"/>
                        </a:rPr>
                        <a:t>Хоровод</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6076b4"/>
                    </a:solidFill>
                  </a:tcPr>
                </a:tc>
                <a:tc>
                  <a:txBody>
                    <a:bodyPr>
                      <a:noAutofit/>
                    </a:bodyPr>
                    <a:p>
                      <a:pPr>
                        <a:lnSpc>
                          <a:spcPct val="100000"/>
                        </a:lnSpc>
                      </a:pPr>
                      <a:r>
                        <a:rPr b="1" lang="ru-RU" sz="1800" spc="-1" strike="noStrike">
                          <a:solidFill>
                            <a:srgbClr val="ffffff"/>
                          </a:solidFill>
                          <a:latin typeface="Palatino Linotype"/>
                        </a:rPr>
                        <a:t>Россия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6076b4"/>
                    </a:solidFill>
                  </a:tcPr>
                </a:tc>
              </a:tr>
              <a:tr h="493920">
                <a:tc>
                  <a:txBody>
                    <a:bodyPr>
                      <a:noAutofit/>
                    </a:bodyPr>
                    <a:p>
                      <a:pPr>
                        <a:lnSpc>
                          <a:spcPct val="100000"/>
                        </a:lnSpc>
                      </a:pPr>
                      <a:r>
                        <a:rPr b="1" i="1" lang="ru-RU" sz="1800" spc="-1" strike="noStrike">
                          <a:solidFill>
                            <a:srgbClr val="000000"/>
                          </a:solidFill>
                          <a:latin typeface="Palatino Linotype"/>
                        </a:rPr>
                        <a:t>Гопак</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c>
                  <a:txBody>
                    <a:bodyPr>
                      <a:noAutofit/>
                    </a:bodyPr>
                    <a:p>
                      <a:pPr>
                        <a:lnSpc>
                          <a:spcPct val="100000"/>
                        </a:lnSpc>
                      </a:pPr>
                      <a:r>
                        <a:rPr b="1" lang="ru-RU" sz="1800" spc="-1" strike="noStrike">
                          <a:solidFill>
                            <a:srgbClr val="000000"/>
                          </a:solidFill>
                          <a:latin typeface="Palatino Linotype"/>
                        </a:rPr>
                        <a:t>Украина</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r>
              <a:tr h="678600">
                <a:tc>
                  <a:txBody>
                    <a:bodyPr>
                      <a:noAutofit/>
                    </a:bodyPr>
                    <a:p>
                      <a:pPr>
                        <a:lnSpc>
                          <a:spcPct val="100000"/>
                        </a:lnSpc>
                      </a:pPr>
                      <a:r>
                        <a:rPr b="1" i="1" lang="ru-RU" sz="1800" spc="-1" strike="noStrike">
                          <a:solidFill>
                            <a:srgbClr val="000000"/>
                          </a:solidFill>
                          <a:latin typeface="Palatino Linotype"/>
                        </a:rPr>
                        <a:t>Бульба</a:t>
                      </a:r>
                      <a:endParaRPr b="0" lang="ru-RU" sz="1800" spc="-1" strike="noStrike">
                        <a:latin typeface="Arial"/>
                      </a:endParaRPr>
                    </a:p>
                    <a:p>
                      <a:pPr>
                        <a:lnSpc>
                          <a:spcPct val="100000"/>
                        </a:lnSpc>
                      </a:pPr>
                      <a:r>
                        <a:rPr b="1" i="1" lang="ru-RU" sz="1800" spc="-1" strike="noStrike">
                          <a:solidFill>
                            <a:srgbClr val="000000"/>
                          </a:solidFill>
                          <a:latin typeface="Palatino Linotype"/>
                        </a:rPr>
                        <a:t>Крыжачок</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c>
                  <a:txBody>
                    <a:bodyPr>
                      <a:noAutofit/>
                    </a:bodyPr>
                    <a:p>
                      <a:pPr>
                        <a:lnSpc>
                          <a:spcPct val="100000"/>
                        </a:lnSpc>
                      </a:pPr>
                      <a:r>
                        <a:rPr b="1" lang="ru-RU" sz="1800" spc="-1" strike="noStrike">
                          <a:solidFill>
                            <a:srgbClr val="000000"/>
                          </a:solidFill>
                          <a:latin typeface="Palatino Linotype"/>
                        </a:rPr>
                        <a:t>Беларусь</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r>
              <a:tr h="493920">
                <a:tc>
                  <a:txBody>
                    <a:bodyPr>
                      <a:noAutofit/>
                    </a:bodyPr>
                    <a:p>
                      <a:pPr>
                        <a:lnSpc>
                          <a:spcPct val="100000"/>
                        </a:lnSpc>
                      </a:pPr>
                      <a:r>
                        <a:rPr b="1" i="1" lang="ru-RU" sz="1800" spc="-1" strike="noStrike">
                          <a:solidFill>
                            <a:srgbClr val="000000"/>
                          </a:solidFill>
                          <a:latin typeface="Palatino Linotype"/>
                        </a:rPr>
                        <a:t>Лезгинка</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c>
                  <a:txBody>
                    <a:bodyPr>
                      <a:noAutofit/>
                    </a:bodyPr>
                    <a:p>
                      <a:pPr>
                        <a:lnSpc>
                          <a:spcPct val="100000"/>
                        </a:lnSpc>
                      </a:pPr>
                      <a:r>
                        <a:rPr b="1" lang="ru-RU" sz="1800" spc="-1" strike="noStrike">
                          <a:solidFill>
                            <a:srgbClr val="000000"/>
                          </a:solidFill>
                          <a:latin typeface="Palatino Linotype"/>
                        </a:rPr>
                        <a:t>Грузия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r>
              <a:tr h="678600">
                <a:tc>
                  <a:txBody>
                    <a:bodyPr>
                      <a:noAutofit/>
                    </a:bodyPr>
                    <a:p>
                      <a:pPr>
                        <a:lnSpc>
                          <a:spcPct val="100000"/>
                        </a:lnSpc>
                      </a:pPr>
                      <a:r>
                        <a:rPr b="1" i="1" lang="ru-RU" sz="1800" spc="-1" strike="noStrike">
                          <a:solidFill>
                            <a:srgbClr val="000000"/>
                          </a:solidFill>
                          <a:latin typeface="Palatino Linotype"/>
                        </a:rPr>
                        <a:t>Тарантелла</a:t>
                      </a:r>
                      <a:endParaRPr b="0" lang="ru-RU" sz="1800" spc="-1" strike="noStrike">
                        <a:latin typeface="Arial"/>
                      </a:endParaRPr>
                    </a:p>
                    <a:p>
                      <a:pPr>
                        <a:lnSpc>
                          <a:spcPct val="100000"/>
                        </a:lnSpc>
                      </a:pPr>
                      <a:r>
                        <a:rPr b="1" i="1" lang="ru-RU" sz="1800" spc="-1" strike="noStrike">
                          <a:solidFill>
                            <a:srgbClr val="000000"/>
                          </a:solidFill>
                          <a:latin typeface="Palatino Linotype"/>
                        </a:rPr>
                        <a:t>Сицилиана</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c>
                  <a:txBody>
                    <a:bodyPr>
                      <a:noAutofit/>
                    </a:bodyPr>
                    <a:p>
                      <a:pPr>
                        <a:lnSpc>
                          <a:spcPct val="100000"/>
                        </a:lnSpc>
                      </a:pPr>
                      <a:r>
                        <a:rPr b="1" lang="ru-RU" sz="1800" spc="-1" strike="noStrike">
                          <a:solidFill>
                            <a:srgbClr val="000000"/>
                          </a:solidFill>
                          <a:latin typeface="Palatino Linotype"/>
                        </a:rPr>
                        <a:t>Италия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r>
              <a:tr h="678600">
                <a:tc>
                  <a:txBody>
                    <a:bodyPr>
                      <a:noAutofit/>
                    </a:bodyPr>
                    <a:p>
                      <a:pPr>
                        <a:lnSpc>
                          <a:spcPct val="100000"/>
                        </a:lnSpc>
                      </a:pPr>
                      <a:r>
                        <a:rPr b="1" i="1" lang="ru-RU" sz="1800" spc="-1" strike="noStrike">
                          <a:solidFill>
                            <a:srgbClr val="000000"/>
                          </a:solidFill>
                          <a:latin typeface="Palatino Linotype"/>
                        </a:rPr>
                        <a:t>Болеро</a:t>
                      </a:r>
                      <a:endParaRPr b="0" lang="ru-RU" sz="1800" spc="-1" strike="noStrike">
                        <a:latin typeface="Arial"/>
                      </a:endParaRPr>
                    </a:p>
                    <a:p>
                      <a:pPr>
                        <a:lnSpc>
                          <a:spcPct val="100000"/>
                        </a:lnSpc>
                      </a:pPr>
                      <a:r>
                        <a:rPr b="1" i="1" lang="ru-RU" sz="1800" spc="-1" strike="noStrike">
                          <a:solidFill>
                            <a:srgbClr val="000000"/>
                          </a:solidFill>
                          <a:latin typeface="Palatino Linotype"/>
                        </a:rPr>
                        <a:t>Хота</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c>
                  <a:txBody>
                    <a:bodyPr>
                      <a:noAutofit/>
                    </a:bodyPr>
                    <a:p>
                      <a:pPr>
                        <a:lnSpc>
                          <a:spcPct val="100000"/>
                        </a:lnSpc>
                      </a:pPr>
                      <a:r>
                        <a:rPr b="1" lang="ru-RU" sz="1800" spc="-1" strike="noStrike">
                          <a:solidFill>
                            <a:srgbClr val="000000"/>
                          </a:solidFill>
                          <a:latin typeface="Palatino Linotype"/>
                        </a:rPr>
                        <a:t>Испания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r>
              <a:tr h="493920">
                <a:tc>
                  <a:txBody>
                    <a:bodyPr>
                      <a:noAutofit/>
                    </a:bodyPr>
                    <a:p>
                      <a:pPr>
                        <a:lnSpc>
                          <a:spcPct val="100000"/>
                        </a:lnSpc>
                      </a:pPr>
                      <a:r>
                        <a:rPr b="1" i="1" lang="ru-RU" sz="1800" spc="-1" strike="noStrike">
                          <a:solidFill>
                            <a:srgbClr val="000000"/>
                          </a:solidFill>
                          <a:latin typeface="Palatino Linotype"/>
                        </a:rPr>
                        <a:t>Хабанера</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c>
                  <a:txBody>
                    <a:bodyPr>
                      <a:noAutofit/>
                    </a:bodyPr>
                    <a:p>
                      <a:pPr>
                        <a:lnSpc>
                          <a:spcPct val="100000"/>
                        </a:lnSpc>
                      </a:pPr>
                      <a:r>
                        <a:rPr b="1" lang="ru-RU" sz="1800" spc="-1" strike="noStrike">
                          <a:solidFill>
                            <a:srgbClr val="000000"/>
                          </a:solidFill>
                          <a:latin typeface="Palatino Linotype"/>
                        </a:rPr>
                        <a:t>Куба</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r>
              <a:tr h="494640">
                <a:tc>
                  <a:txBody>
                    <a:bodyPr>
                      <a:noAutofit/>
                    </a:bodyPr>
                    <a:p>
                      <a:pPr>
                        <a:lnSpc>
                          <a:spcPct val="100000"/>
                        </a:lnSpc>
                      </a:pPr>
                      <a:r>
                        <a:rPr b="1" i="1" lang="ru-RU" sz="1800" spc="-1" strike="noStrike">
                          <a:solidFill>
                            <a:srgbClr val="000000"/>
                          </a:solidFill>
                          <a:latin typeface="Palatino Linotype"/>
                        </a:rPr>
                        <a:t>Чардаш</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c>
                  <a:txBody>
                    <a:bodyPr>
                      <a:noAutofit/>
                    </a:bodyPr>
                    <a:p>
                      <a:pPr>
                        <a:lnSpc>
                          <a:spcPct val="100000"/>
                        </a:lnSpc>
                      </a:pPr>
                      <a:r>
                        <a:rPr b="1" lang="ru-RU" sz="1800" spc="-1" strike="noStrike">
                          <a:solidFill>
                            <a:srgbClr val="000000"/>
                          </a:solidFill>
                          <a:latin typeface="Palatino Linotype"/>
                        </a:rPr>
                        <a:t>Венгрия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r>
            </a:tbl>
          </a:graphicData>
        </a:graphic>
      </p:graphicFrame>
    </p:spTree>
  </p:cSld>
  <p:transition spd="slow">
    <p:fade/>
  </p:transition>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TextShape 1"/>
          <p:cNvSpPr txBox="1"/>
          <p:nvPr/>
        </p:nvSpPr>
        <p:spPr>
          <a:xfrm>
            <a:off x="1115640" y="188640"/>
            <a:ext cx="6922800" cy="791640"/>
          </a:xfrm>
          <a:prstGeom prst="rect">
            <a:avLst/>
          </a:prstGeom>
          <a:noFill/>
          <a:ln w="0">
            <a:noFill/>
          </a:ln>
        </p:spPr>
        <p:txBody>
          <a:bodyPr anchor="b">
            <a:noAutofit/>
          </a:bodyPr>
          <a:p>
            <a:pPr algn="ctr">
              <a:lnSpc>
                <a:spcPts val="5800"/>
              </a:lnSpc>
            </a:pPr>
            <a:r>
              <a:rPr b="1" lang="ru-RU" sz="3200" spc="-1" strike="noStrike" u="sng">
                <a:solidFill>
                  <a:srgbClr val="2b3949"/>
                </a:solidFill>
                <a:uFillTx/>
                <a:latin typeface="Times New Roman"/>
              </a:rPr>
              <a:t>ТАНЦЫ </a:t>
            </a:r>
            <a:r>
              <a:rPr b="1" lang="en-US" sz="3200" spc="-1" strike="noStrike" u="sng">
                <a:solidFill>
                  <a:srgbClr val="2b3949"/>
                </a:solidFill>
                <a:uFillTx/>
                <a:latin typeface="Times New Roman"/>
              </a:rPr>
              <a:t>XVII-XVIII </a:t>
            </a:r>
            <a:r>
              <a:rPr b="1" lang="ru-RU" sz="3200" spc="-1" strike="noStrike" u="sng">
                <a:solidFill>
                  <a:srgbClr val="2b3949"/>
                </a:solidFill>
                <a:uFillTx/>
                <a:latin typeface="Times New Roman"/>
              </a:rPr>
              <a:t>ВЕКОВ</a:t>
            </a:r>
            <a:endParaRPr b="0" lang="ru-RU" sz="3200" spc="-1" strike="noStrike">
              <a:solidFill>
                <a:srgbClr val="000000"/>
              </a:solidFill>
              <a:latin typeface="Arial"/>
            </a:endParaRPr>
          </a:p>
        </p:txBody>
      </p:sp>
      <p:sp>
        <p:nvSpPr>
          <p:cNvPr id="193" name="TextShape 2"/>
          <p:cNvSpPr txBox="1"/>
          <p:nvPr/>
        </p:nvSpPr>
        <p:spPr>
          <a:xfrm>
            <a:off x="323640" y="1052640"/>
            <a:ext cx="8362800" cy="5328360"/>
          </a:xfrm>
          <a:prstGeom prst="rect">
            <a:avLst/>
          </a:prstGeom>
          <a:noFill/>
          <a:ln w="0">
            <a:noFill/>
          </a:ln>
        </p:spPr>
        <p:txBody>
          <a:bodyPr>
            <a:normAutofit/>
          </a:bodyPr>
          <a:p>
            <a:pPr marL="343080" indent="-342720" algn="ctr">
              <a:lnSpc>
                <a:spcPct val="100000"/>
              </a:lnSpc>
              <a:spcBef>
                <a:spcPts val="400"/>
              </a:spcBef>
              <a:tabLst>
                <a:tab algn="l" pos="0"/>
              </a:tabLst>
            </a:pPr>
            <a:endParaRPr b="0" lang="ru-RU" sz="2400" spc="-1" strike="noStrike">
              <a:solidFill>
                <a:srgbClr val="808080"/>
              </a:solidFill>
              <a:latin typeface="Century Gothic"/>
            </a:endParaRPr>
          </a:p>
          <a:p>
            <a:pPr marL="343080" indent="-342720" algn="just">
              <a:lnSpc>
                <a:spcPct val="100000"/>
              </a:lnSpc>
              <a:spcBef>
                <a:spcPts val="400"/>
              </a:spcBef>
              <a:tabLst>
                <a:tab algn="l" pos="0"/>
              </a:tabLst>
            </a:pPr>
            <a:r>
              <a:rPr b="0" lang="ru-RU" sz="2000" spc="-1" strike="noStrike">
                <a:solidFill>
                  <a:srgbClr val="2f5897"/>
                </a:solidFill>
                <a:latin typeface="Times New Roman"/>
              </a:rPr>
              <a:t>     </a:t>
            </a:r>
            <a:endParaRPr b="0" lang="ru-RU" sz="2000" spc="-1" strike="noStrike">
              <a:solidFill>
                <a:srgbClr val="808080"/>
              </a:solidFill>
              <a:latin typeface="Century Gothic"/>
            </a:endParaRPr>
          </a:p>
        </p:txBody>
      </p:sp>
      <p:graphicFrame>
        <p:nvGraphicFramePr>
          <p:cNvPr id="194" name="Table 3"/>
          <p:cNvGraphicFramePr/>
          <p:nvPr/>
        </p:nvGraphicFramePr>
        <p:xfrm>
          <a:off x="971640" y="1772640"/>
          <a:ext cx="6984360" cy="2865240"/>
        </p:xfrm>
        <a:graphic>
          <a:graphicData uri="http://schemas.openxmlformats.org/drawingml/2006/table">
            <a:tbl>
              <a:tblPr/>
              <a:tblGrid>
                <a:gridCol w="3492360"/>
                <a:gridCol w="3492360"/>
              </a:tblGrid>
              <a:tr h="1442160">
                <a:tc>
                  <a:txBody>
                    <a:bodyPr>
                      <a:noAutofit/>
                    </a:bodyPr>
                    <a:p>
                      <a:pPr>
                        <a:lnSpc>
                          <a:spcPct val="100000"/>
                        </a:lnSpc>
                      </a:pPr>
                      <a:r>
                        <a:rPr b="1" i="1" lang="ru-RU" sz="1800" spc="-1" strike="noStrike">
                          <a:solidFill>
                            <a:srgbClr val="ffffff"/>
                          </a:solidFill>
                          <a:latin typeface="Palatino Linotype"/>
                        </a:rPr>
                        <a:t>Менуэт</a:t>
                      </a:r>
                      <a:endParaRPr b="0" lang="ru-RU" sz="1800" spc="-1" strike="noStrike">
                        <a:latin typeface="Arial"/>
                      </a:endParaRPr>
                    </a:p>
                    <a:p>
                      <a:pPr>
                        <a:lnSpc>
                          <a:spcPct val="100000"/>
                        </a:lnSpc>
                      </a:pPr>
                      <a:r>
                        <a:rPr b="1" i="1" lang="ru-RU" sz="1800" spc="-1" strike="noStrike">
                          <a:solidFill>
                            <a:srgbClr val="ffffff"/>
                          </a:solidFill>
                          <a:latin typeface="Palatino Linotype"/>
                        </a:rPr>
                        <a:t>Гавот</a:t>
                      </a:r>
                      <a:endParaRPr b="0" lang="ru-RU" sz="1800" spc="-1" strike="noStrike">
                        <a:latin typeface="Arial"/>
                      </a:endParaRPr>
                    </a:p>
                    <a:p>
                      <a:pPr>
                        <a:lnSpc>
                          <a:spcPct val="100000"/>
                        </a:lnSpc>
                      </a:pPr>
                      <a:r>
                        <a:rPr b="1" i="1" lang="ru-RU" sz="1800" spc="-1" strike="noStrike">
                          <a:solidFill>
                            <a:srgbClr val="ffffff"/>
                          </a:solidFill>
                          <a:latin typeface="Palatino Linotype"/>
                        </a:rPr>
                        <a:t>Бурре</a:t>
                      </a:r>
                      <a:endParaRPr b="0" lang="ru-RU" sz="1800" spc="-1" strike="noStrike">
                        <a:latin typeface="Arial"/>
                      </a:endParaRPr>
                    </a:p>
                    <a:p>
                      <a:pPr>
                        <a:lnSpc>
                          <a:spcPct val="100000"/>
                        </a:lnSpc>
                      </a:pPr>
                      <a:r>
                        <a:rPr b="1" i="1" lang="ru-RU" sz="1800" spc="-1" strike="noStrike">
                          <a:solidFill>
                            <a:srgbClr val="ffffff"/>
                          </a:solidFill>
                          <a:latin typeface="Palatino Linotype"/>
                        </a:rPr>
                        <a:t>ригодон</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6076b4"/>
                    </a:solidFill>
                  </a:tcPr>
                </a:tc>
                <a:tc>
                  <a:txBody>
                    <a:bodyPr>
                      <a:noAutofit/>
                    </a:bodyPr>
                    <a:p>
                      <a:pPr>
                        <a:lnSpc>
                          <a:spcPct val="100000"/>
                        </a:lnSpc>
                      </a:pPr>
                      <a:r>
                        <a:rPr b="1" lang="ru-RU" sz="1800" spc="-1" strike="noStrike">
                          <a:solidFill>
                            <a:srgbClr val="ffffff"/>
                          </a:solidFill>
                          <a:latin typeface="Palatino Linotype"/>
                        </a:rPr>
                        <a:t>Франция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6076b4"/>
                    </a:solidFill>
                  </a:tcPr>
                </a:tc>
              </a:tr>
              <a:tr h="599400">
                <a:tc>
                  <a:txBody>
                    <a:bodyPr>
                      <a:noAutofit/>
                    </a:bodyPr>
                    <a:p>
                      <a:pPr>
                        <a:lnSpc>
                          <a:spcPct val="100000"/>
                        </a:lnSpc>
                      </a:pPr>
                      <a:r>
                        <a:rPr b="1" i="1" lang="ru-RU" sz="1800" spc="-1" strike="noStrike">
                          <a:solidFill>
                            <a:srgbClr val="000000"/>
                          </a:solidFill>
                          <a:latin typeface="Palatino Linotype"/>
                        </a:rPr>
                        <a:t>Сарабанда</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c>
                  <a:txBody>
                    <a:bodyPr>
                      <a:noAutofit/>
                    </a:bodyPr>
                    <a:p>
                      <a:pPr>
                        <a:lnSpc>
                          <a:spcPct val="100000"/>
                        </a:lnSpc>
                      </a:pPr>
                      <a:r>
                        <a:rPr b="1" lang="ru-RU" sz="1800" spc="-1" strike="noStrike">
                          <a:solidFill>
                            <a:srgbClr val="000000"/>
                          </a:solidFill>
                          <a:latin typeface="Palatino Linotype"/>
                        </a:rPr>
                        <a:t>Испания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r>
              <a:tr h="823680">
                <a:tc>
                  <a:txBody>
                    <a:bodyPr>
                      <a:noAutofit/>
                    </a:bodyPr>
                    <a:p>
                      <a:pPr>
                        <a:lnSpc>
                          <a:spcPct val="100000"/>
                        </a:lnSpc>
                      </a:pPr>
                      <a:r>
                        <a:rPr b="1" i="1" lang="ru-RU" sz="1800" spc="-1" strike="noStrike">
                          <a:solidFill>
                            <a:srgbClr val="000000"/>
                          </a:solidFill>
                          <a:latin typeface="Palatino Linotype"/>
                        </a:rPr>
                        <a:t>Лендлер</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c>
                  <a:txBody>
                    <a:bodyPr>
                      <a:noAutofit/>
                    </a:bodyPr>
                    <a:p>
                      <a:pPr>
                        <a:lnSpc>
                          <a:spcPct val="100000"/>
                        </a:lnSpc>
                      </a:pPr>
                      <a:r>
                        <a:rPr b="1" lang="ru-RU" sz="1800" spc="-1" strike="noStrike">
                          <a:solidFill>
                            <a:srgbClr val="000000"/>
                          </a:solidFill>
                          <a:latin typeface="Palatino Linotype"/>
                        </a:rPr>
                        <a:t>Австрия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r>
            </a:tbl>
          </a:graphicData>
        </a:graphic>
      </p:graphicFrame>
    </p:spTree>
  </p:cSld>
  <p:transition spd="slow">
    <p:fade/>
  </p:transition>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5" name="TextShape 1"/>
          <p:cNvSpPr txBox="1"/>
          <p:nvPr/>
        </p:nvSpPr>
        <p:spPr>
          <a:xfrm>
            <a:off x="1115640" y="188640"/>
            <a:ext cx="6922800" cy="791640"/>
          </a:xfrm>
          <a:prstGeom prst="rect">
            <a:avLst/>
          </a:prstGeom>
          <a:noFill/>
          <a:ln w="0">
            <a:noFill/>
          </a:ln>
        </p:spPr>
        <p:txBody>
          <a:bodyPr anchor="b">
            <a:noAutofit/>
          </a:bodyPr>
          <a:p>
            <a:pPr algn="ctr">
              <a:lnSpc>
                <a:spcPts val="5800"/>
              </a:lnSpc>
            </a:pPr>
            <a:r>
              <a:rPr b="1" lang="ru-RU" sz="3200" spc="-1" strike="noStrike" u="sng">
                <a:solidFill>
                  <a:srgbClr val="2b3949"/>
                </a:solidFill>
                <a:uFillTx/>
                <a:latin typeface="Times New Roman"/>
              </a:rPr>
              <a:t>ТАНЦЫ </a:t>
            </a:r>
            <a:r>
              <a:rPr b="1" lang="en-US" sz="3200" spc="-1" strike="noStrike" u="sng">
                <a:solidFill>
                  <a:srgbClr val="2b3949"/>
                </a:solidFill>
                <a:uFillTx/>
                <a:latin typeface="Times New Roman"/>
              </a:rPr>
              <a:t>XIX </a:t>
            </a:r>
            <a:r>
              <a:rPr b="1" lang="ru-RU" sz="3200" spc="-1" strike="noStrike" u="sng">
                <a:solidFill>
                  <a:srgbClr val="2b3949"/>
                </a:solidFill>
                <a:uFillTx/>
                <a:latin typeface="Times New Roman"/>
              </a:rPr>
              <a:t>ВЕКА</a:t>
            </a:r>
            <a:endParaRPr b="0" lang="ru-RU" sz="3200" spc="-1" strike="noStrike">
              <a:solidFill>
                <a:srgbClr val="000000"/>
              </a:solidFill>
              <a:latin typeface="Arial"/>
            </a:endParaRPr>
          </a:p>
        </p:txBody>
      </p:sp>
      <p:sp>
        <p:nvSpPr>
          <p:cNvPr id="196" name="TextShape 2"/>
          <p:cNvSpPr txBox="1"/>
          <p:nvPr/>
        </p:nvSpPr>
        <p:spPr>
          <a:xfrm>
            <a:off x="323640" y="1052640"/>
            <a:ext cx="8362800" cy="5328360"/>
          </a:xfrm>
          <a:prstGeom prst="rect">
            <a:avLst/>
          </a:prstGeom>
          <a:noFill/>
          <a:ln w="0">
            <a:noFill/>
          </a:ln>
        </p:spPr>
        <p:txBody>
          <a:bodyPr>
            <a:normAutofit/>
          </a:bodyPr>
          <a:p>
            <a:pPr marL="343080" indent="-342720" algn="ctr">
              <a:lnSpc>
                <a:spcPct val="100000"/>
              </a:lnSpc>
              <a:spcBef>
                <a:spcPts val="400"/>
              </a:spcBef>
              <a:tabLst>
                <a:tab algn="l" pos="0"/>
              </a:tabLst>
            </a:pPr>
            <a:endParaRPr b="0" lang="ru-RU" sz="2400" spc="-1" strike="noStrike">
              <a:solidFill>
                <a:srgbClr val="808080"/>
              </a:solidFill>
              <a:latin typeface="Century Gothic"/>
            </a:endParaRPr>
          </a:p>
          <a:p>
            <a:pPr marL="343080" indent="-342720" algn="just">
              <a:lnSpc>
                <a:spcPct val="100000"/>
              </a:lnSpc>
              <a:spcBef>
                <a:spcPts val="400"/>
              </a:spcBef>
              <a:tabLst>
                <a:tab algn="l" pos="0"/>
              </a:tabLst>
            </a:pPr>
            <a:r>
              <a:rPr b="0" lang="ru-RU" sz="2000" spc="-1" strike="noStrike">
                <a:solidFill>
                  <a:srgbClr val="2f5897"/>
                </a:solidFill>
                <a:latin typeface="Times New Roman"/>
              </a:rPr>
              <a:t>     </a:t>
            </a:r>
            <a:endParaRPr b="0" lang="ru-RU" sz="2000" spc="-1" strike="noStrike">
              <a:solidFill>
                <a:srgbClr val="808080"/>
              </a:solidFill>
              <a:latin typeface="Century Gothic"/>
            </a:endParaRPr>
          </a:p>
        </p:txBody>
      </p:sp>
      <p:graphicFrame>
        <p:nvGraphicFramePr>
          <p:cNvPr id="197" name="Table 3"/>
          <p:cNvGraphicFramePr/>
          <p:nvPr/>
        </p:nvGraphicFramePr>
        <p:xfrm>
          <a:off x="971640" y="1772640"/>
          <a:ext cx="6984360" cy="2966400"/>
        </p:xfrm>
        <a:graphic>
          <a:graphicData uri="http://schemas.openxmlformats.org/drawingml/2006/table">
            <a:tbl>
              <a:tblPr/>
              <a:tblGrid>
                <a:gridCol w="3492360"/>
                <a:gridCol w="3492360"/>
              </a:tblGrid>
              <a:tr h="720000">
                <a:tc>
                  <a:txBody>
                    <a:bodyPr>
                      <a:noAutofit/>
                    </a:bodyPr>
                    <a:p>
                      <a:pPr>
                        <a:lnSpc>
                          <a:spcPct val="100000"/>
                        </a:lnSpc>
                      </a:pPr>
                      <a:r>
                        <a:rPr b="1" i="1" lang="ru-RU" sz="1800" spc="-1" strike="noStrike">
                          <a:solidFill>
                            <a:srgbClr val="ffffff"/>
                          </a:solidFill>
                          <a:latin typeface="Palatino Linotype"/>
                        </a:rPr>
                        <a:t>Вальс</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6076b4"/>
                    </a:solidFill>
                  </a:tcPr>
                </a:tc>
                <a:tc>
                  <a:txBody>
                    <a:bodyPr>
                      <a:noAutofit/>
                    </a:bodyPr>
                    <a:p>
                      <a:pPr>
                        <a:lnSpc>
                          <a:spcPct val="100000"/>
                        </a:lnSpc>
                      </a:pPr>
                      <a:r>
                        <a:rPr b="1" lang="ru-RU" sz="1800" spc="-1" strike="noStrike">
                          <a:solidFill>
                            <a:srgbClr val="ffffff"/>
                          </a:solidFill>
                          <a:latin typeface="Palatino Linotype"/>
                        </a:rPr>
                        <a:t>Австрия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6076b4"/>
                    </a:solidFill>
                  </a:tcPr>
                </a:tc>
              </a:tr>
              <a:tr h="791640">
                <a:tc>
                  <a:txBody>
                    <a:bodyPr>
                      <a:noAutofit/>
                    </a:bodyPr>
                    <a:p>
                      <a:pPr>
                        <a:lnSpc>
                          <a:spcPct val="100000"/>
                        </a:lnSpc>
                      </a:pPr>
                      <a:r>
                        <a:rPr b="1" i="1" lang="ru-RU" sz="1800" spc="-1" strike="noStrike">
                          <a:solidFill>
                            <a:srgbClr val="000000"/>
                          </a:solidFill>
                          <a:latin typeface="Palatino Linotype"/>
                        </a:rPr>
                        <a:t>Полонез</a:t>
                      </a:r>
                      <a:endParaRPr b="0" lang="ru-RU" sz="1800" spc="-1" strike="noStrike">
                        <a:latin typeface="Arial"/>
                      </a:endParaRPr>
                    </a:p>
                    <a:p>
                      <a:pPr>
                        <a:lnSpc>
                          <a:spcPct val="100000"/>
                        </a:lnSpc>
                      </a:pPr>
                      <a:r>
                        <a:rPr b="1" i="1" lang="ru-RU" sz="1800" spc="-1" strike="noStrike">
                          <a:solidFill>
                            <a:srgbClr val="000000"/>
                          </a:solidFill>
                          <a:latin typeface="Palatino Linotype"/>
                        </a:rPr>
                        <a:t>Мазурка</a:t>
                      </a:r>
                      <a:endParaRPr b="0" lang="ru-RU" sz="1800" spc="-1" strike="noStrike">
                        <a:latin typeface="Arial"/>
                      </a:endParaRPr>
                    </a:p>
                    <a:p>
                      <a:pPr>
                        <a:lnSpc>
                          <a:spcPct val="100000"/>
                        </a:lnSpc>
                      </a:pPr>
                      <a:r>
                        <a:rPr b="1" i="1" lang="ru-RU" sz="1800" spc="-1" strike="noStrike">
                          <a:solidFill>
                            <a:srgbClr val="000000"/>
                          </a:solidFill>
                          <a:latin typeface="Palatino Linotype"/>
                        </a:rPr>
                        <a:t>Краковяк</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c>
                  <a:txBody>
                    <a:bodyPr>
                      <a:noAutofit/>
                    </a:bodyPr>
                    <a:p>
                      <a:pPr>
                        <a:lnSpc>
                          <a:spcPct val="100000"/>
                        </a:lnSpc>
                      </a:pPr>
                      <a:r>
                        <a:rPr b="1" lang="ru-RU" sz="1800" spc="-1" strike="noStrike">
                          <a:solidFill>
                            <a:srgbClr val="000000"/>
                          </a:solidFill>
                          <a:latin typeface="Palatino Linotype"/>
                        </a:rPr>
                        <a:t>Польша</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r>
              <a:tr h="823320">
                <a:tc>
                  <a:txBody>
                    <a:bodyPr>
                      <a:noAutofit/>
                    </a:bodyPr>
                    <a:p>
                      <a:pPr>
                        <a:lnSpc>
                          <a:spcPct val="100000"/>
                        </a:lnSpc>
                      </a:pPr>
                      <a:r>
                        <a:rPr b="1" i="1" lang="ru-RU" sz="1800" spc="-1" strike="noStrike">
                          <a:solidFill>
                            <a:srgbClr val="000000"/>
                          </a:solidFill>
                          <a:latin typeface="Palatino Linotype"/>
                        </a:rPr>
                        <a:t>Полька</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c>
                  <a:txBody>
                    <a:bodyPr>
                      <a:noAutofit/>
                    </a:bodyPr>
                    <a:p>
                      <a:pPr>
                        <a:lnSpc>
                          <a:spcPct val="100000"/>
                        </a:lnSpc>
                      </a:pPr>
                      <a:r>
                        <a:rPr b="1" lang="ru-RU" sz="1800" spc="-1" strike="noStrike">
                          <a:solidFill>
                            <a:srgbClr val="000000"/>
                          </a:solidFill>
                          <a:latin typeface="Palatino Linotype"/>
                        </a:rPr>
                        <a:t>Чехия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aebf2"/>
                    </a:solidFill>
                  </a:tcPr>
                </a:tc>
              </a:tr>
              <a:tr h="823320">
                <a:tc>
                  <a:txBody>
                    <a:bodyPr>
                      <a:noAutofit/>
                    </a:bodyPr>
                    <a:p>
                      <a:pPr>
                        <a:lnSpc>
                          <a:spcPct val="100000"/>
                        </a:lnSpc>
                      </a:pPr>
                      <a:r>
                        <a:rPr b="1" i="1" lang="ru-RU" sz="1800" spc="-1" strike="noStrike">
                          <a:solidFill>
                            <a:srgbClr val="000000"/>
                          </a:solidFill>
                          <a:latin typeface="Palatino Linotype"/>
                        </a:rPr>
                        <a:t>Экоссез</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c>
                  <a:txBody>
                    <a:bodyPr>
                      <a:noAutofit/>
                    </a:bodyPr>
                    <a:p>
                      <a:pPr>
                        <a:lnSpc>
                          <a:spcPct val="100000"/>
                        </a:lnSpc>
                      </a:pPr>
                      <a:r>
                        <a:rPr b="1" lang="ru-RU" sz="1800" spc="-1" strike="noStrike">
                          <a:solidFill>
                            <a:srgbClr val="000000"/>
                          </a:solidFill>
                          <a:latin typeface="Palatino Linotype"/>
                        </a:rPr>
                        <a:t>Шотландия</a:t>
                      </a:r>
                      <a:endParaRPr b="0" lang="ru-RU"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2d5e4"/>
                    </a:solidFill>
                  </a:tcPr>
                </a:tc>
              </a:tr>
            </a:tbl>
          </a:graphicData>
        </a:graphic>
      </p:graphicFrame>
    </p:spTree>
  </p:cSld>
  <p:transition spd="slow">
    <p:fade/>
  </p:transition>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8" name="TextShape 1"/>
          <p:cNvSpPr txBox="1"/>
          <p:nvPr/>
        </p:nvSpPr>
        <p:spPr>
          <a:xfrm>
            <a:off x="323640" y="-315360"/>
            <a:ext cx="8229240" cy="1196280"/>
          </a:xfrm>
          <a:prstGeom prst="rect">
            <a:avLst/>
          </a:prstGeom>
          <a:noFill/>
          <a:ln w="0">
            <a:noFill/>
          </a:ln>
        </p:spPr>
        <p:txBody>
          <a:bodyPr anchor="b">
            <a:noAutofit/>
          </a:bodyPr>
          <a:p>
            <a:pPr algn="ctr">
              <a:lnSpc>
                <a:spcPts val="5800"/>
              </a:lnSpc>
            </a:pPr>
            <a:r>
              <a:rPr b="1" lang="ru-RU" sz="3200" spc="-1" strike="noStrike" u="sng">
                <a:solidFill>
                  <a:srgbClr val="2b3949"/>
                </a:solidFill>
                <a:uFillTx/>
                <a:latin typeface="Times New Roman"/>
              </a:rPr>
              <a:t>ТРЕПАК</a:t>
            </a:r>
            <a:endParaRPr b="0" lang="ru-RU" sz="3200" spc="-1" strike="noStrike">
              <a:solidFill>
                <a:srgbClr val="000000"/>
              </a:solidFill>
              <a:latin typeface="Arial"/>
            </a:endParaRPr>
          </a:p>
        </p:txBody>
      </p:sp>
      <p:sp>
        <p:nvSpPr>
          <p:cNvPr id="199" name="TextShape 2"/>
          <p:cNvSpPr txBox="1"/>
          <p:nvPr/>
        </p:nvSpPr>
        <p:spPr>
          <a:xfrm>
            <a:off x="4836600" y="1268640"/>
            <a:ext cx="3849840" cy="4857120"/>
          </a:xfrm>
          <a:prstGeom prst="rect">
            <a:avLst/>
          </a:prstGeom>
          <a:noFill/>
          <a:ln w="0">
            <a:noFill/>
          </a:ln>
        </p:spPr>
        <p:txBody>
          <a:bodyPr>
            <a:normAutofit/>
          </a:bodyPr>
          <a:p>
            <a:pPr algn="just">
              <a:lnSpc>
                <a:spcPct val="115000"/>
              </a:lnSpc>
              <a:spcBef>
                <a:spcPts val="400"/>
              </a:spcBef>
              <a:spcAft>
                <a:spcPts val="1001"/>
              </a:spcAft>
              <a:tabLst>
                <a:tab algn="l" pos="0"/>
              </a:tabLst>
            </a:pPr>
            <a:r>
              <a:rPr b="0" lang="ru-RU" sz="2000" spc="-1" strike="noStrike">
                <a:solidFill>
                  <a:srgbClr val="2f5897"/>
                </a:solidFill>
                <a:latin typeface="Times New Roman"/>
              </a:rPr>
              <a:t>  </a:t>
            </a:r>
            <a:r>
              <a:rPr b="1" i="1" lang="ru-RU" sz="2000" spc="-1" strike="noStrike">
                <a:solidFill>
                  <a:srgbClr val="ff0000"/>
                </a:solidFill>
                <a:latin typeface="Times New Roman"/>
                <a:ea typeface="Calibri"/>
              </a:rPr>
              <a:t>Трепак</a:t>
            </a:r>
            <a:r>
              <a:rPr b="1" i="1" lang="ru-RU" sz="2000" spc="-1" strike="noStrike">
                <a:solidFill>
                  <a:srgbClr val="000000"/>
                </a:solidFill>
                <a:latin typeface="Times New Roman"/>
                <a:ea typeface="Calibri"/>
              </a:rPr>
              <a:t> </a:t>
            </a:r>
            <a:r>
              <a:rPr b="1" i="1" lang="ru-RU" sz="2000" spc="-1" strike="noStrike">
                <a:solidFill>
                  <a:srgbClr val="2f5897"/>
                </a:solidFill>
                <a:latin typeface="Times New Roman"/>
                <a:ea typeface="Calibri"/>
              </a:rPr>
              <a:t>– русская мужская пляска.</a:t>
            </a:r>
            <a:r>
              <a:rPr b="1" lang="ru-RU" sz="2000" spc="-1" strike="noStrike">
                <a:solidFill>
                  <a:srgbClr val="2f5897"/>
                </a:solidFill>
                <a:latin typeface="Times New Roman"/>
                <a:ea typeface="Calibri"/>
              </a:rPr>
              <a:t> Как будто состязаясь друг с другом в ловкости и быстроте, танцоры исполняют этот танец с необыкновенной удалью, захватывая зрителей стремительным ритмическим притоптыванием и присядкой, высокими круговыми прыжками – </a:t>
            </a:r>
            <a:r>
              <a:rPr b="1" i="1" lang="ru-RU" sz="2000" spc="-1" strike="noStrike">
                <a:solidFill>
                  <a:srgbClr val="2f5897"/>
                </a:solidFill>
                <a:latin typeface="Times New Roman"/>
                <a:ea typeface="Calibri"/>
              </a:rPr>
              <a:t>«мельницей»</a:t>
            </a:r>
            <a:r>
              <a:rPr b="1" lang="ru-RU" sz="2000" spc="-1" strike="noStrike">
                <a:solidFill>
                  <a:srgbClr val="2f5897"/>
                </a:solidFill>
                <a:latin typeface="Times New Roman"/>
                <a:ea typeface="Calibri"/>
              </a:rPr>
              <a:t>. К жанру танца </a:t>
            </a:r>
            <a:r>
              <a:rPr b="1" i="1" lang="ru-RU" sz="2000" spc="-1" strike="noStrike">
                <a:solidFill>
                  <a:srgbClr val="2f5897"/>
                </a:solidFill>
                <a:latin typeface="Times New Roman"/>
                <a:ea typeface="Calibri"/>
              </a:rPr>
              <a:t>трепак</a:t>
            </a:r>
            <a:r>
              <a:rPr b="1" lang="ru-RU" sz="2000" spc="-1" strike="noStrike">
                <a:solidFill>
                  <a:srgbClr val="2f5897"/>
                </a:solidFill>
                <a:latin typeface="Times New Roman"/>
                <a:ea typeface="Calibri"/>
              </a:rPr>
              <a:t> обратился П.И. Чайковский в своём </a:t>
            </a:r>
            <a:r>
              <a:rPr b="1" i="1" lang="ru-RU" sz="2000" spc="-1" strike="noStrike">
                <a:solidFill>
                  <a:srgbClr val="2f5897"/>
                </a:solidFill>
                <a:latin typeface="Times New Roman"/>
                <a:ea typeface="Calibri"/>
              </a:rPr>
              <a:t>балете «Щелкунчик»</a:t>
            </a:r>
            <a:endParaRPr b="0" lang="ru-RU" sz="2000" spc="-1" strike="noStrike">
              <a:solidFill>
                <a:srgbClr val="808080"/>
              </a:solidFill>
              <a:latin typeface="Century Gothic"/>
            </a:endParaRPr>
          </a:p>
          <a:p>
            <a:pPr marL="343080" indent="-342720" algn="just">
              <a:lnSpc>
                <a:spcPct val="100000"/>
              </a:lnSpc>
              <a:spcBef>
                <a:spcPts val="400"/>
              </a:spcBef>
              <a:tabLst>
                <a:tab algn="l" pos="0"/>
              </a:tabLst>
            </a:pPr>
            <a:endParaRPr b="0" lang="ru-RU" sz="2000" spc="-1" strike="noStrike">
              <a:solidFill>
                <a:srgbClr val="808080"/>
              </a:solidFill>
              <a:latin typeface="Century Gothic"/>
            </a:endParaRPr>
          </a:p>
        </p:txBody>
      </p:sp>
      <p:pic>
        <p:nvPicPr>
          <p:cNvPr id="200" name="Picture 2" descr=""/>
          <p:cNvPicPr/>
          <p:nvPr/>
        </p:nvPicPr>
        <p:blipFill>
          <a:blip r:embed="rId1"/>
          <a:stretch/>
        </p:blipFill>
        <p:spPr>
          <a:xfrm>
            <a:off x="395640" y="1124640"/>
            <a:ext cx="3286800" cy="2464920"/>
          </a:xfrm>
          <a:prstGeom prst="rect">
            <a:avLst/>
          </a:prstGeom>
          <a:ln cap="sq" w="88900">
            <a:solidFill>
              <a:srgbClr val="000000"/>
            </a:solidFill>
            <a:miter/>
          </a:ln>
          <a:effectLst>
            <a:innerShdw blurRad="76200">
              <a:srgbClr val="000000"/>
            </a:innerShdw>
          </a:effectLst>
        </p:spPr>
      </p:pic>
      <p:pic>
        <p:nvPicPr>
          <p:cNvPr id="201" name="Picture 3" descr=""/>
          <p:cNvPicPr/>
          <p:nvPr/>
        </p:nvPicPr>
        <p:blipFill>
          <a:blip r:embed="rId2"/>
          <a:stretch/>
        </p:blipFill>
        <p:spPr>
          <a:xfrm>
            <a:off x="1259640" y="3799800"/>
            <a:ext cx="3360600" cy="2520000"/>
          </a:xfrm>
          <a:prstGeom prst="rect">
            <a:avLst/>
          </a:prstGeom>
          <a:ln cap="sq" w="88900">
            <a:solidFill>
              <a:srgbClr val="000000"/>
            </a:solidFill>
            <a:miter/>
          </a:ln>
          <a:effectLst>
            <a:innerShdw blurRad="76200">
              <a:srgbClr val="000000"/>
            </a:innerShdw>
          </a:effectLst>
        </p:spPr>
      </p:pic>
    </p:spTree>
  </p:cSld>
  <p:transition spd="slow">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Executive</Template>
  <TotalTime>1298</TotalTime>
  <Application>LibreOffice/7.0.4.2$Windows_x86 LibreOffice_project/dcf040e67528d9187c66b2379df5ea4407429775</Application>
  <AppVersion>15.0000</AppVersion>
  <Words>698</Words>
  <Paragraphs>99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2016-03-25T12:12:28Z</dcterms:created>
  <dc:creator>Пономарев О.Н.</dc:creator>
  <dc:description/>
  <dc:language>ru-RU</dc:language>
  <cp:lastModifiedBy/>
  <dcterms:modified xsi:type="dcterms:W3CDTF">2022-02-03T10:30:57Z</dcterms:modified>
  <cp:revision>346</cp:revision>
  <dc:subject/>
  <dc:title>Реферат</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Экран (4:3)</vt:lpwstr>
  </property>
  <property fmtid="{D5CDD505-2E9C-101B-9397-08002B2CF9AE}" pid="3" name="Slides">
    <vt:i4>15</vt:i4>
  </property>
</Properties>
</file>